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4"/>
    <p:sldMasterId id="2147483709" r:id="rId5"/>
    <p:sldMasterId id="2147483674" r:id="rId6"/>
  </p:sldMasterIdLst>
  <p:notesMasterIdLst>
    <p:notesMasterId r:id="rId9"/>
  </p:notesMasterIdLst>
  <p:handoutMasterIdLst>
    <p:handoutMasterId r:id="rId10"/>
  </p:handoutMasterIdLst>
  <p:sldIdLst>
    <p:sldId id="301" r:id="rId7"/>
    <p:sldId id="308" r:id="rId8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BF7"/>
    <a:srgbClr val="5B9BD5"/>
    <a:srgbClr val="FF0000"/>
    <a:srgbClr val="CC99FF"/>
    <a:srgbClr val="CCCCFF"/>
    <a:srgbClr val="99CCFF"/>
    <a:srgbClr val="EAEFF7"/>
    <a:srgbClr val="000000"/>
    <a:srgbClr val="A6A6A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79287" autoAdjust="0"/>
  </p:normalViewPr>
  <p:slideViewPr>
    <p:cSldViewPr snapToGrid="0">
      <p:cViewPr varScale="1">
        <p:scale>
          <a:sx n="90" d="100"/>
          <a:sy n="90" d="100"/>
        </p:scale>
        <p:origin x="640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405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customXml" Target="../customXml/item4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16"/>
            <a:ext cx="3043979" cy="467365"/>
          </a:xfrm>
          <a:prstGeom prst="rect">
            <a:avLst/>
          </a:prstGeom>
        </p:spPr>
        <p:txBody>
          <a:bodyPr vert="horz" lIns="93008" tIns="46504" rIns="93008" bIns="4650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50" y="16"/>
            <a:ext cx="3043979" cy="467365"/>
          </a:xfrm>
          <a:prstGeom prst="rect">
            <a:avLst/>
          </a:prstGeom>
        </p:spPr>
        <p:txBody>
          <a:bodyPr vert="horz" lIns="93008" tIns="46504" rIns="93008" bIns="46504" rtlCol="0"/>
          <a:lstStyle>
            <a:lvl1pPr algn="r">
              <a:defRPr sz="1200"/>
            </a:lvl1pPr>
          </a:lstStyle>
          <a:p>
            <a:fld id="{3B2C84EF-4742-4D01-9175-C97334C87427}" type="datetimeFigureOut">
              <a:rPr lang="en-CA" smtClean="0"/>
              <a:t>2024-08-21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841756"/>
            <a:ext cx="3043979" cy="467365"/>
          </a:xfrm>
          <a:prstGeom prst="rect">
            <a:avLst/>
          </a:prstGeom>
        </p:spPr>
        <p:txBody>
          <a:bodyPr vert="horz" lIns="93008" tIns="46504" rIns="93008" bIns="4650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50" y="8841756"/>
            <a:ext cx="3043979" cy="467365"/>
          </a:xfrm>
          <a:prstGeom prst="rect">
            <a:avLst/>
          </a:prstGeom>
        </p:spPr>
        <p:txBody>
          <a:bodyPr vert="horz" lIns="93008" tIns="46504" rIns="93008" bIns="46504" rtlCol="0" anchor="b"/>
          <a:lstStyle>
            <a:lvl1pPr algn="r">
              <a:defRPr sz="1200"/>
            </a:lvl1pPr>
          </a:lstStyle>
          <a:p>
            <a:fld id="{69A11A88-F01D-4E39-A100-34C42848274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9185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6"/>
            <a:ext cx="3043343" cy="467071"/>
          </a:xfrm>
          <a:prstGeom prst="rect">
            <a:avLst/>
          </a:prstGeom>
        </p:spPr>
        <p:txBody>
          <a:bodyPr vert="horz" lIns="94769" tIns="47382" rIns="94769" bIns="4738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6"/>
            <a:ext cx="3043343" cy="467071"/>
          </a:xfrm>
          <a:prstGeom prst="rect">
            <a:avLst/>
          </a:prstGeom>
        </p:spPr>
        <p:txBody>
          <a:bodyPr vert="horz" lIns="94769" tIns="47382" rIns="94769" bIns="47382" rtlCol="0"/>
          <a:lstStyle>
            <a:lvl1pPr algn="r">
              <a:defRPr sz="1200"/>
            </a:lvl1pPr>
          </a:lstStyle>
          <a:p>
            <a:fld id="{39F2FE61-8E9E-40C4-B2DE-4ECEDCAD8684}" type="datetimeFigureOut">
              <a:rPr lang="en-CA" smtClean="0"/>
              <a:t>2024-08-21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3638"/>
            <a:ext cx="5594350" cy="3146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9" tIns="47382" rIns="94769" bIns="47382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24"/>
            <a:ext cx="5618480" cy="3665459"/>
          </a:xfrm>
          <a:prstGeom prst="rect">
            <a:avLst/>
          </a:prstGeom>
        </p:spPr>
        <p:txBody>
          <a:bodyPr vert="horz" lIns="94769" tIns="47382" rIns="94769" bIns="47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51"/>
            <a:ext cx="3043343" cy="467070"/>
          </a:xfrm>
          <a:prstGeom prst="rect">
            <a:avLst/>
          </a:prstGeom>
        </p:spPr>
        <p:txBody>
          <a:bodyPr vert="horz" lIns="94769" tIns="47382" rIns="94769" bIns="4738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51"/>
            <a:ext cx="3043343" cy="467070"/>
          </a:xfrm>
          <a:prstGeom prst="rect">
            <a:avLst/>
          </a:prstGeom>
        </p:spPr>
        <p:txBody>
          <a:bodyPr vert="horz" lIns="94769" tIns="47382" rIns="94769" bIns="47382" rtlCol="0" anchor="b"/>
          <a:lstStyle>
            <a:lvl1pPr algn="r">
              <a:defRPr sz="1200"/>
            </a:lvl1pPr>
          </a:lstStyle>
          <a:p>
            <a:fld id="{F4644F0D-CE22-4A07-83D2-C97D2C5808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859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CAD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00" y="1620000"/>
            <a:ext cx="11232000" cy="1800000"/>
          </a:xfrm>
          <a:prstGeom prst="rect">
            <a:avLst/>
          </a:prstGeom>
        </p:spPr>
        <p:txBody>
          <a:bodyPr lIns="36000" tIns="36000" rIns="36000" bIns="36000" anchor="b">
            <a:normAutofit/>
          </a:bodyPr>
          <a:lstStyle>
            <a:lvl1pPr algn="ctr"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00" y="3456000"/>
            <a:ext cx="11232000" cy="720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 algn="ctr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30" name="Content Placeholder 2"/>
          <p:cNvSpPr>
            <a:spLocks noGrp="1"/>
          </p:cNvSpPr>
          <p:nvPr>
            <p:ph sz="half" idx="10"/>
          </p:nvPr>
        </p:nvSpPr>
        <p:spPr>
          <a:xfrm>
            <a:off x="2910000" y="4212000"/>
            <a:ext cx="6372000" cy="900000"/>
          </a:xfrm>
          <a:prstGeom prst="rect">
            <a:avLst/>
          </a:prstGeom>
        </p:spPr>
        <p:txBody>
          <a:bodyPr lIns="36000" tIns="0" rIns="36000" bIns="0">
            <a:noAutofit/>
          </a:bodyPr>
          <a:lstStyle>
            <a:lvl1pPr marL="0" indent="0" algn="ctr">
              <a:spcBef>
                <a:spcPts val="600"/>
              </a:spcBef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94" y="4301136"/>
            <a:ext cx="773745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406" y="4378736"/>
            <a:ext cx="958965" cy="10015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389" y="4273142"/>
            <a:ext cx="860360" cy="111600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80000" y="1620000"/>
            <a:ext cx="5916000" cy="288000"/>
          </a:xfrm>
          <a:prstGeom prst="rect">
            <a:avLst/>
          </a:prstGeom>
          <a:noFill/>
        </p:spPr>
        <p:txBody>
          <a:bodyPr wrap="none" lIns="36000" tIns="0" rIns="180000" bIns="0" rtlCol="0" anchor="b">
            <a:noAutofit/>
          </a:bodyPr>
          <a:lstStyle/>
          <a:p>
            <a:pPr algn="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 Canadian Air Division,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Canadian NORAD Region, JFAC, SRR Trenton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6098507" y="1620000"/>
            <a:ext cx="5913493" cy="288000"/>
          </a:xfrm>
          <a:prstGeom prst="rect">
            <a:avLst/>
          </a:prstGeom>
          <a:noFill/>
        </p:spPr>
        <p:txBody>
          <a:bodyPr wrap="none" lIns="180000" tIns="0" rIns="0" bIns="0" rtlCol="0" anchor="b">
            <a:noAutofit/>
          </a:bodyPr>
          <a:lstStyle/>
          <a:p>
            <a:pPr algn="l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1re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Division </a:t>
            </a:r>
            <a:r>
              <a:rPr lang="en-US" sz="11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aérienne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du Canada, </a:t>
            </a:r>
            <a:r>
              <a:rPr lang="en-US" sz="11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Région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canadienne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du NORAD, CAFI, RRS Trenton 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749" y="4293796"/>
            <a:ext cx="860360" cy="105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253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/>
          <a:lstStyle/>
          <a:p>
            <a:fld id="{CA312C32-9192-49BC-89BD-55E3FA9F64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24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000" y="1247774"/>
            <a:ext cx="10584000" cy="3312000"/>
          </a:xfrm>
        </p:spPr>
        <p:txBody>
          <a:bodyPr anchor="ctr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000" y="4608000"/>
            <a:ext cx="10584000" cy="151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/>
          <a:lstStyle/>
          <a:p>
            <a:fld id="{CA312C32-9192-49BC-89BD-55E3FA9F64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447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9" y="1224000"/>
            <a:ext cx="5868000" cy="5436000"/>
          </a:xfrm>
        </p:spPr>
        <p:txBody>
          <a:bodyPr vert="horz" lIns="0" tIns="36000" rIns="36000" bIns="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CA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marL="449263" lvl="1" indent="-184150"/>
            <a:r>
              <a:rPr lang="en-US"/>
              <a:t>Second level</a:t>
            </a:r>
          </a:p>
          <a:p>
            <a:pPr marL="625475" lvl="2" indent="-176213"/>
            <a:r>
              <a:rPr lang="en-US"/>
              <a:t>Third level</a:t>
            </a:r>
          </a:p>
          <a:p>
            <a:pPr marL="809625" lvl="3" indent="-184150"/>
            <a:r>
              <a:rPr lang="en-US"/>
              <a:t>Fourth level</a:t>
            </a:r>
          </a:p>
          <a:p>
            <a:pPr marL="985838" lvl="4" indent="-176213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5200" y="1224000"/>
            <a:ext cx="5868000" cy="5436000"/>
          </a:xfrm>
        </p:spPr>
        <p:txBody>
          <a:bodyPr vert="horz" lIns="0" tIns="36000" rIns="36000" bIns="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CA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marL="449263" lvl="1" indent="-184150"/>
            <a:r>
              <a:rPr lang="en-US"/>
              <a:t>Second level</a:t>
            </a:r>
          </a:p>
          <a:p>
            <a:pPr marL="625475" lvl="2" indent="-176213"/>
            <a:r>
              <a:rPr lang="en-US"/>
              <a:t>Third level</a:t>
            </a:r>
          </a:p>
          <a:p>
            <a:pPr marL="809625" lvl="3" indent="-184150"/>
            <a:r>
              <a:rPr lang="en-US"/>
              <a:t>Fourth level</a:t>
            </a:r>
          </a:p>
          <a:p>
            <a:pPr marL="985838" lvl="4" indent="-176213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1847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With V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9" y="1224000"/>
            <a:ext cx="5868000" cy="5436000"/>
          </a:xfrm>
        </p:spPr>
        <p:txBody>
          <a:bodyPr rIns="36000"/>
          <a:lstStyle>
            <a:lvl2pPr marL="449263" indent="-184150">
              <a:defRPr/>
            </a:lvl2pPr>
            <a:lvl3pPr marL="625475" indent="-176213">
              <a:defRPr/>
            </a:lvl3pPr>
            <a:lvl4pPr marL="809625" indent="-184150">
              <a:defRPr/>
            </a:lvl4pPr>
            <a:lvl5pPr marL="985838" indent="-176213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5200" y="1224000"/>
            <a:ext cx="5868000" cy="5436000"/>
          </a:xfrm>
        </p:spPr>
        <p:txBody>
          <a:bodyPr vert="horz" lIns="0" tIns="36000" rIns="36000" bIns="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CA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marL="449263" lvl="1" indent="-184150"/>
            <a:r>
              <a:rPr lang="en-US"/>
              <a:t>Second level</a:t>
            </a:r>
          </a:p>
          <a:p>
            <a:pPr marL="625475" lvl="2" indent="-176213"/>
            <a:r>
              <a:rPr lang="en-US"/>
              <a:t>Third level</a:t>
            </a:r>
          </a:p>
          <a:p>
            <a:pPr marL="809625" lvl="3" indent="-184150"/>
            <a:r>
              <a:rPr lang="en-US"/>
              <a:t>Fourth level</a:t>
            </a:r>
          </a:p>
          <a:p>
            <a:pPr marL="985838" lvl="4" indent="-176213"/>
            <a:r>
              <a:rPr lang="en-US"/>
              <a:t>Fifth level</a:t>
            </a:r>
            <a:endParaRPr lang="en-CA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96000" y="1223999"/>
            <a:ext cx="0" cy="5436000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3502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9" y="1548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5200" y="1548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3"/>
          </p:nvPr>
        </p:nvSpPr>
        <p:spPr>
          <a:xfrm>
            <a:off x="179999" y="1224000"/>
            <a:ext cx="5867999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45199" y="1224000"/>
            <a:ext cx="5868001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79999" y="3924000"/>
            <a:ext cx="11840401" cy="1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/>
          <p:cNvSpPr>
            <a:spLocks noGrp="1"/>
          </p:cNvSpPr>
          <p:nvPr>
            <p:ph sz="half" idx="14"/>
          </p:nvPr>
        </p:nvSpPr>
        <p:spPr>
          <a:xfrm>
            <a:off x="179998" y="4284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15"/>
          </p:nvPr>
        </p:nvSpPr>
        <p:spPr>
          <a:xfrm>
            <a:off x="6145199" y="4284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6"/>
          </p:nvPr>
        </p:nvSpPr>
        <p:spPr>
          <a:xfrm>
            <a:off x="179998" y="3960000"/>
            <a:ext cx="5867999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6145198" y="3960000"/>
            <a:ext cx="5868001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6096000" y="1224000"/>
            <a:ext cx="0" cy="5436000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5500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/>
          <a:lstStyle/>
          <a:p>
            <a:fld id="{CA312C32-9192-49BC-89BD-55E3FA9F64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1945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Domestic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anada-US (6x10)"/>
          <p:cNvPicPr>
            <a:picLocks noChangeAspect="1" noChangeArrowheads="1"/>
          </p:cNvPicPr>
          <p:nvPr userDrawn="1"/>
        </p:nvPicPr>
        <p:blipFill>
          <a:blip r:embed="rId2"/>
          <a:srcRect l="3019" r="544" b="4235"/>
          <a:stretch>
            <a:fillRect/>
          </a:stretch>
        </p:blipFill>
        <p:spPr bwMode="auto">
          <a:xfrm>
            <a:off x="1" y="1097709"/>
            <a:ext cx="12192000" cy="536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656272" y="298800"/>
            <a:ext cx="8879456" cy="824400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6" name="TextBox 55"/>
          <p:cNvSpPr txBox="1">
            <a:spLocks noChangeArrowheads="1"/>
          </p:cNvSpPr>
          <p:nvPr userDrawn="1"/>
        </p:nvSpPr>
        <p:spPr bwMode="auto">
          <a:xfrm>
            <a:off x="11045135" y="5702129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Operations</a:t>
            </a:r>
          </a:p>
        </p:txBody>
      </p:sp>
      <p:sp>
        <p:nvSpPr>
          <p:cNvPr id="7" name="TextBox 55"/>
          <p:cNvSpPr txBox="1">
            <a:spLocks noChangeArrowheads="1"/>
          </p:cNvSpPr>
          <p:nvPr userDrawn="1"/>
        </p:nvSpPr>
        <p:spPr bwMode="auto">
          <a:xfrm>
            <a:off x="11059953" y="5974383"/>
            <a:ext cx="113204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Exercises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919460" y="6004680"/>
            <a:ext cx="197540" cy="185468"/>
          </a:xfrm>
          <a:prstGeom prst="ellipse">
            <a:avLst/>
          </a:prstGeom>
          <a:solidFill>
            <a:srgbClr val="0000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10919460" y="5732424"/>
            <a:ext cx="197540" cy="185468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10919460" y="6263204"/>
            <a:ext cx="197540" cy="185468"/>
          </a:xfrm>
          <a:prstGeom prst="ellipse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4" name="TextBox 55"/>
          <p:cNvSpPr txBox="1">
            <a:spLocks noChangeArrowheads="1"/>
          </p:cNvSpPr>
          <p:nvPr userDrawn="1"/>
        </p:nvSpPr>
        <p:spPr bwMode="auto">
          <a:xfrm>
            <a:off x="11069375" y="6240528"/>
            <a:ext cx="111485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Arctic Air Plan</a:t>
            </a:r>
          </a:p>
        </p:txBody>
      </p:sp>
      <p:sp>
        <p:nvSpPr>
          <p:cNvPr id="15" name="TextBox 55"/>
          <p:cNvSpPr txBox="1">
            <a:spLocks noChangeArrowheads="1"/>
          </p:cNvSpPr>
          <p:nvPr userDrawn="1"/>
        </p:nvSpPr>
        <p:spPr bwMode="auto">
          <a:xfrm>
            <a:off x="11045135" y="5442967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Special Events</a:t>
            </a:r>
          </a:p>
        </p:txBody>
      </p:sp>
      <p:sp>
        <p:nvSpPr>
          <p:cNvPr id="16" name="Oval 15"/>
          <p:cNvSpPr/>
          <p:nvPr userDrawn="1"/>
        </p:nvSpPr>
        <p:spPr>
          <a:xfrm>
            <a:off x="10919460" y="5473262"/>
            <a:ext cx="197540" cy="185468"/>
          </a:xfrm>
          <a:prstGeom prst="ellipse">
            <a:avLst/>
          </a:prstGeom>
          <a:solidFill>
            <a:srgbClr val="00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8884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Global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656272" y="298800"/>
            <a:ext cx="8879456" cy="824400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8" name="Picture 3" descr="World (6x10)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070176"/>
            <a:ext cx="12191999" cy="531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5"/>
          <p:cNvSpPr txBox="1">
            <a:spLocks noChangeArrowheads="1"/>
          </p:cNvSpPr>
          <p:nvPr userDrawn="1"/>
        </p:nvSpPr>
        <p:spPr bwMode="auto">
          <a:xfrm>
            <a:off x="11045135" y="5702129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Operations</a:t>
            </a:r>
          </a:p>
        </p:txBody>
      </p:sp>
      <p:sp>
        <p:nvSpPr>
          <p:cNvPr id="9" name="TextBox 55"/>
          <p:cNvSpPr txBox="1">
            <a:spLocks noChangeArrowheads="1"/>
          </p:cNvSpPr>
          <p:nvPr userDrawn="1"/>
        </p:nvSpPr>
        <p:spPr bwMode="auto">
          <a:xfrm>
            <a:off x="11059953" y="5974383"/>
            <a:ext cx="113204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Exercises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10919460" y="6004680"/>
            <a:ext cx="197540" cy="185468"/>
          </a:xfrm>
          <a:prstGeom prst="ellipse">
            <a:avLst/>
          </a:prstGeom>
          <a:solidFill>
            <a:srgbClr val="0000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10919460" y="5732424"/>
            <a:ext cx="197540" cy="185468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10919460" y="6263204"/>
            <a:ext cx="197540" cy="185468"/>
          </a:xfrm>
          <a:prstGeom prst="ellipse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5" name="TextBox 55"/>
          <p:cNvSpPr txBox="1">
            <a:spLocks noChangeArrowheads="1"/>
          </p:cNvSpPr>
          <p:nvPr userDrawn="1"/>
        </p:nvSpPr>
        <p:spPr bwMode="auto">
          <a:xfrm>
            <a:off x="11069375" y="6240528"/>
            <a:ext cx="111485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Arctic Air Plan</a:t>
            </a:r>
          </a:p>
        </p:txBody>
      </p:sp>
      <p:sp>
        <p:nvSpPr>
          <p:cNvPr id="16" name="TextBox 55"/>
          <p:cNvSpPr txBox="1">
            <a:spLocks noChangeArrowheads="1"/>
          </p:cNvSpPr>
          <p:nvPr userDrawn="1"/>
        </p:nvSpPr>
        <p:spPr bwMode="auto">
          <a:xfrm>
            <a:off x="11045135" y="5442967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Special Events</a:t>
            </a:r>
          </a:p>
        </p:txBody>
      </p:sp>
      <p:sp>
        <p:nvSpPr>
          <p:cNvPr id="17" name="Oval 16"/>
          <p:cNvSpPr/>
          <p:nvPr userDrawn="1"/>
        </p:nvSpPr>
        <p:spPr>
          <a:xfrm>
            <a:off x="10919460" y="5473262"/>
            <a:ext cx="197540" cy="185468"/>
          </a:xfrm>
          <a:prstGeom prst="ellipse">
            <a:avLst/>
          </a:prstGeom>
          <a:solidFill>
            <a:srgbClr val="00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5680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mestic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05797" y="298800"/>
            <a:ext cx="8544000" cy="8244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algn="ctr">
              <a:defRPr sz="3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8" name="Picture 2" descr="Canada-US (6x10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" b="-19"/>
          <a:stretch>
            <a:fillRect/>
          </a:stretch>
        </p:blipFill>
        <p:spPr bwMode="auto">
          <a:xfrm>
            <a:off x="3548943" y="1199781"/>
            <a:ext cx="8643056" cy="5176837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4943" y="1372580"/>
            <a:ext cx="3504000" cy="5004037"/>
          </a:xfrm>
          <a:prstGeom prst="rect">
            <a:avLst/>
          </a:prstGeom>
        </p:spPr>
        <p:txBody>
          <a:bodyPr rIns="0"/>
          <a:lstStyle>
            <a:lvl1pPr marL="138113" indent="-138113">
              <a:spcBef>
                <a:spcPts val="1800"/>
              </a:spcBef>
              <a:buFont typeface="Courier New" panose="02070309020205020404" pitchFamily="49" charset="0"/>
              <a:buChar char="o"/>
              <a:defRPr sz="1200" b="1"/>
            </a:lvl1pPr>
            <a:lvl2pPr marL="155575" indent="-147638">
              <a:buFont typeface="Arial" panose="020B0604020202020204" pitchFamily="34" charset="0"/>
              <a:buChar char="•"/>
              <a:defRPr lang="en-CA" sz="12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327025" indent="-171450">
              <a:buFont typeface="Wingdings" panose="05000000000000000000" pitchFamily="2" charset="2"/>
              <a:buChar char="q"/>
              <a:defRPr sz="1200"/>
            </a:lvl3pPr>
            <a:lvl4pPr marL="1452562" indent="0">
              <a:buNone/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Mission Title</a:t>
            </a:r>
          </a:p>
          <a:p>
            <a:pPr lvl="1"/>
            <a:r>
              <a:rPr lang="en-US" dirty="0"/>
              <a:t>Aircraft</a:t>
            </a:r>
            <a:endParaRPr lang="en-CA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989615"/>
            <a:ext cx="2380891" cy="306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Date</a:t>
            </a:r>
            <a:endParaRPr lang="en-CA" dirty="0"/>
          </a:p>
        </p:txBody>
      </p:sp>
      <p:sp>
        <p:nvSpPr>
          <p:cNvPr id="14" name="TextBox 55"/>
          <p:cNvSpPr txBox="1">
            <a:spLocks noChangeArrowheads="1"/>
          </p:cNvSpPr>
          <p:nvPr userDrawn="1"/>
        </p:nvSpPr>
        <p:spPr bwMode="auto">
          <a:xfrm>
            <a:off x="11045135" y="5702129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Operations</a:t>
            </a:r>
          </a:p>
        </p:txBody>
      </p:sp>
      <p:sp>
        <p:nvSpPr>
          <p:cNvPr id="16" name="TextBox 55"/>
          <p:cNvSpPr txBox="1">
            <a:spLocks noChangeArrowheads="1"/>
          </p:cNvSpPr>
          <p:nvPr userDrawn="1"/>
        </p:nvSpPr>
        <p:spPr bwMode="auto">
          <a:xfrm>
            <a:off x="11059953" y="5974383"/>
            <a:ext cx="113204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Exercises</a:t>
            </a:r>
          </a:p>
        </p:txBody>
      </p:sp>
      <p:sp>
        <p:nvSpPr>
          <p:cNvPr id="17" name="Oval 16"/>
          <p:cNvSpPr/>
          <p:nvPr userDrawn="1"/>
        </p:nvSpPr>
        <p:spPr>
          <a:xfrm>
            <a:off x="10919460" y="6004680"/>
            <a:ext cx="197540" cy="185468"/>
          </a:xfrm>
          <a:prstGeom prst="ellipse">
            <a:avLst/>
          </a:prstGeom>
          <a:solidFill>
            <a:srgbClr val="0000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6" name="Oval 25"/>
          <p:cNvSpPr/>
          <p:nvPr userDrawn="1"/>
        </p:nvSpPr>
        <p:spPr>
          <a:xfrm>
            <a:off x="10919460" y="5732424"/>
            <a:ext cx="197540" cy="185468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7" name="Oval 26"/>
          <p:cNvSpPr/>
          <p:nvPr userDrawn="1"/>
        </p:nvSpPr>
        <p:spPr>
          <a:xfrm>
            <a:off x="10919460" y="6263204"/>
            <a:ext cx="197540" cy="185468"/>
          </a:xfrm>
          <a:prstGeom prst="ellipse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8" name="TextBox 55"/>
          <p:cNvSpPr txBox="1">
            <a:spLocks noChangeArrowheads="1"/>
          </p:cNvSpPr>
          <p:nvPr userDrawn="1"/>
        </p:nvSpPr>
        <p:spPr bwMode="auto">
          <a:xfrm>
            <a:off x="11069375" y="6240528"/>
            <a:ext cx="111485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Arctic Air Plan</a:t>
            </a:r>
          </a:p>
        </p:txBody>
      </p:sp>
      <p:sp>
        <p:nvSpPr>
          <p:cNvPr id="29" name="TextBox 55"/>
          <p:cNvSpPr txBox="1">
            <a:spLocks noChangeArrowheads="1"/>
          </p:cNvSpPr>
          <p:nvPr userDrawn="1"/>
        </p:nvSpPr>
        <p:spPr bwMode="auto">
          <a:xfrm>
            <a:off x="11045135" y="5442967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Special Events</a:t>
            </a:r>
          </a:p>
        </p:txBody>
      </p:sp>
      <p:sp>
        <p:nvSpPr>
          <p:cNvPr id="30" name="Oval 29"/>
          <p:cNvSpPr/>
          <p:nvPr userDrawn="1"/>
        </p:nvSpPr>
        <p:spPr>
          <a:xfrm>
            <a:off x="10919460" y="5473262"/>
            <a:ext cx="197540" cy="185468"/>
          </a:xfrm>
          <a:prstGeom prst="ellipse">
            <a:avLst/>
          </a:prstGeom>
          <a:solidFill>
            <a:srgbClr val="00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11556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lobal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World (6x10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943" y="1199781"/>
            <a:ext cx="8643056" cy="517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4943" y="1372580"/>
            <a:ext cx="3504000" cy="5004037"/>
          </a:xfrm>
          <a:prstGeom prst="rect">
            <a:avLst/>
          </a:prstGeom>
        </p:spPr>
        <p:txBody>
          <a:bodyPr rIns="0"/>
          <a:lstStyle>
            <a:lvl1pPr marL="138113" indent="-138113">
              <a:spcBef>
                <a:spcPts val="1800"/>
              </a:spcBef>
              <a:buFont typeface="Courier New" panose="02070309020205020404" pitchFamily="49" charset="0"/>
              <a:buChar char="o"/>
              <a:defRPr sz="1200" b="1"/>
            </a:lvl1pPr>
            <a:lvl2pPr marL="155575" indent="-147638">
              <a:buFont typeface="Arial" panose="020B0604020202020204" pitchFamily="34" charset="0"/>
              <a:buChar char="•"/>
              <a:defRPr lang="en-CA" sz="12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327025" indent="-171450">
              <a:buFont typeface="Wingdings" panose="05000000000000000000" pitchFamily="2" charset="2"/>
              <a:buChar char="q"/>
              <a:defRPr sz="1200"/>
            </a:lvl3pPr>
            <a:lvl4pPr marL="1452562" indent="0">
              <a:buNone/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Mission Title</a:t>
            </a:r>
          </a:p>
          <a:p>
            <a:pPr lvl="1"/>
            <a:r>
              <a:rPr lang="en-US" dirty="0"/>
              <a:t>Aircraft</a:t>
            </a:r>
            <a:endParaRPr lang="en-CA" dirty="0"/>
          </a:p>
        </p:txBody>
      </p:sp>
      <p:sp>
        <p:nvSpPr>
          <p:cNvPr id="13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989615"/>
            <a:ext cx="2380891" cy="306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Date</a:t>
            </a:r>
            <a:endParaRPr lang="en-CA" dirty="0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1805797" y="298800"/>
            <a:ext cx="8544000" cy="8244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algn="ctr">
              <a:defRPr sz="3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5" name="TextBox 55"/>
          <p:cNvSpPr txBox="1">
            <a:spLocks noChangeArrowheads="1"/>
          </p:cNvSpPr>
          <p:nvPr userDrawn="1"/>
        </p:nvSpPr>
        <p:spPr bwMode="auto">
          <a:xfrm>
            <a:off x="11045135" y="5702129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Operations</a:t>
            </a:r>
          </a:p>
        </p:txBody>
      </p:sp>
      <p:sp>
        <p:nvSpPr>
          <p:cNvPr id="20" name="TextBox 55"/>
          <p:cNvSpPr txBox="1">
            <a:spLocks noChangeArrowheads="1"/>
          </p:cNvSpPr>
          <p:nvPr userDrawn="1"/>
        </p:nvSpPr>
        <p:spPr bwMode="auto">
          <a:xfrm>
            <a:off x="11059953" y="5974383"/>
            <a:ext cx="113204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Exercises</a:t>
            </a:r>
          </a:p>
        </p:txBody>
      </p:sp>
      <p:sp>
        <p:nvSpPr>
          <p:cNvPr id="21" name="Oval 20"/>
          <p:cNvSpPr/>
          <p:nvPr userDrawn="1"/>
        </p:nvSpPr>
        <p:spPr>
          <a:xfrm>
            <a:off x="10919460" y="6004680"/>
            <a:ext cx="197540" cy="185468"/>
          </a:xfrm>
          <a:prstGeom prst="ellipse">
            <a:avLst/>
          </a:prstGeom>
          <a:solidFill>
            <a:srgbClr val="0000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10919460" y="5732424"/>
            <a:ext cx="197540" cy="185468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10919460" y="6263204"/>
            <a:ext cx="197540" cy="185468"/>
          </a:xfrm>
          <a:prstGeom prst="ellipse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6" name="TextBox 55"/>
          <p:cNvSpPr txBox="1">
            <a:spLocks noChangeArrowheads="1"/>
          </p:cNvSpPr>
          <p:nvPr userDrawn="1"/>
        </p:nvSpPr>
        <p:spPr bwMode="auto">
          <a:xfrm>
            <a:off x="11069375" y="6240528"/>
            <a:ext cx="111485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Arctic Air Plan</a:t>
            </a:r>
          </a:p>
        </p:txBody>
      </p:sp>
      <p:sp>
        <p:nvSpPr>
          <p:cNvPr id="27" name="TextBox 55"/>
          <p:cNvSpPr txBox="1">
            <a:spLocks noChangeArrowheads="1"/>
          </p:cNvSpPr>
          <p:nvPr userDrawn="1"/>
        </p:nvSpPr>
        <p:spPr bwMode="auto">
          <a:xfrm>
            <a:off x="11045135" y="5442967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Special Events</a:t>
            </a:r>
          </a:p>
        </p:txBody>
      </p:sp>
      <p:sp>
        <p:nvSpPr>
          <p:cNvPr id="28" name="Oval 27"/>
          <p:cNvSpPr/>
          <p:nvPr userDrawn="1"/>
        </p:nvSpPr>
        <p:spPr>
          <a:xfrm>
            <a:off x="10919460" y="5473262"/>
            <a:ext cx="197540" cy="185468"/>
          </a:xfrm>
          <a:prstGeom prst="ellipse">
            <a:avLst/>
          </a:prstGeom>
          <a:solidFill>
            <a:srgbClr val="00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085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CAF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80000" y="1620000"/>
            <a:ext cx="11232000" cy="1800000"/>
          </a:xfrm>
          <a:prstGeom prst="rect">
            <a:avLst/>
          </a:prstGeom>
        </p:spPr>
        <p:txBody>
          <a:bodyPr lIns="36000" tIns="36000" rIns="36000" bIns="36000" anchor="b">
            <a:normAutofit/>
          </a:bodyPr>
          <a:lstStyle>
            <a:lvl1pPr algn="ctr"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80000" y="3456000"/>
            <a:ext cx="11232000" cy="720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 algn="ctr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0"/>
          </p:nvPr>
        </p:nvSpPr>
        <p:spPr>
          <a:xfrm>
            <a:off x="2910000" y="4212000"/>
            <a:ext cx="6372000" cy="900000"/>
          </a:xfrm>
          <a:prstGeom prst="rect">
            <a:avLst/>
          </a:prstGeom>
        </p:spPr>
        <p:txBody>
          <a:bodyPr lIns="36000" tIns="0" rIns="36000" bIns="0">
            <a:noAutofit/>
          </a:bodyPr>
          <a:lstStyle>
            <a:lvl1pPr marL="0" indent="0" algn="ctr">
              <a:spcBef>
                <a:spcPts val="600"/>
              </a:spcBef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837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ental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8" descr="Canada-US (6x10)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0" r="9151"/>
          <a:stretch/>
        </p:blipFill>
        <p:spPr bwMode="auto">
          <a:xfrm>
            <a:off x="3548945" y="1199781"/>
            <a:ext cx="8654559" cy="5167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4943" y="1372580"/>
            <a:ext cx="3504000" cy="5004037"/>
          </a:xfrm>
          <a:prstGeom prst="rect">
            <a:avLst/>
          </a:prstGeom>
        </p:spPr>
        <p:txBody>
          <a:bodyPr rIns="0"/>
          <a:lstStyle>
            <a:lvl1pPr marL="138113" indent="-138113">
              <a:spcBef>
                <a:spcPts val="1800"/>
              </a:spcBef>
              <a:buFont typeface="Courier New" panose="02070309020205020404" pitchFamily="49" charset="0"/>
              <a:buChar char="o"/>
              <a:defRPr sz="1200" b="1"/>
            </a:lvl1pPr>
            <a:lvl2pPr marL="155575" indent="-147638">
              <a:buFont typeface="Arial" panose="020B0604020202020204" pitchFamily="34" charset="0"/>
              <a:buChar char="•"/>
              <a:defRPr lang="en-CA" sz="12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327025" indent="-171450">
              <a:buFont typeface="Wingdings" panose="05000000000000000000" pitchFamily="2" charset="2"/>
              <a:buChar char="q"/>
              <a:defRPr sz="1200"/>
            </a:lvl3pPr>
            <a:lvl4pPr marL="1452562" indent="0">
              <a:buNone/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Mission Title</a:t>
            </a:r>
          </a:p>
          <a:p>
            <a:pPr lvl="1"/>
            <a:r>
              <a:rPr lang="en-US" dirty="0"/>
              <a:t>Aircraft</a:t>
            </a:r>
            <a:endParaRPr lang="en-CA" dirty="0"/>
          </a:p>
        </p:txBody>
      </p:sp>
      <p:sp>
        <p:nvSpPr>
          <p:cNvPr id="13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989615"/>
            <a:ext cx="2380891" cy="306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Date</a:t>
            </a:r>
            <a:endParaRPr lang="en-CA" dirty="0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1805797" y="298800"/>
            <a:ext cx="8544000" cy="8244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algn="ctr">
              <a:defRPr sz="3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8" name="TextBox 55"/>
          <p:cNvSpPr txBox="1">
            <a:spLocks noChangeArrowheads="1"/>
          </p:cNvSpPr>
          <p:nvPr userDrawn="1"/>
        </p:nvSpPr>
        <p:spPr bwMode="auto">
          <a:xfrm>
            <a:off x="11045135" y="5702129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Operations</a:t>
            </a:r>
          </a:p>
        </p:txBody>
      </p:sp>
      <p:sp>
        <p:nvSpPr>
          <p:cNvPr id="19" name="TextBox 55"/>
          <p:cNvSpPr txBox="1">
            <a:spLocks noChangeArrowheads="1"/>
          </p:cNvSpPr>
          <p:nvPr userDrawn="1"/>
        </p:nvSpPr>
        <p:spPr bwMode="auto">
          <a:xfrm>
            <a:off x="11059953" y="5974383"/>
            <a:ext cx="113204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Exercises</a:t>
            </a:r>
          </a:p>
        </p:txBody>
      </p:sp>
      <p:sp>
        <p:nvSpPr>
          <p:cNvPr id="20" name="Oval 19"/>
          <p:cNvSpPr/>
          <p:nvPr userDrawn="1"/>
        </p:nvSpPr>
        <p:spPr>
          <a:xfrm>
            <a:off x="10919460" y="6004680"/>
            <a:ext cx="197540" cy="185468"/>
          </a:xfrm>
          <a:prstGeom prst="ellipse">
            <a:avLst/>
          </a:prstGeom>
          <a:solidFill>
            <a:srgbClr val="0000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1" name="Oval 20"/>
          <p:cNvSpPr/>
          <p:nvPr userDrawn="1"/>
        </p:nvSpPr>
        <p:spPr>
          <a:xfrm>
            <a:off x="10919460" y="5732424"/>
            <a:ext cx="197540" cy="185468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5" name="Oval 24"/>
          <p:cNvSpPr/>
          <p:nvPr userDrawn="1"/>
        </p:nvSpPr>
        <p:spPr>
          <a:xfrm>
            <a:off x="10919460" y="6263204"/>
            <a:ext cx="197540" cy="185468"/>
          </a:xfrm>
          <a:prstGeom prst="ellipse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6" name="TextBox 55"/>
          <p:cNvSpPr txBox="1">
            <a:spLocks noChangeArrowheads="1"/>
          </p:cNvSpPr>
          <p:nvPr userDrawn="1"/>
        </p:nvSpPr>
        <p:spPr bwMode="auto">
          <a:xfrm>
            <a:off x="11069375" y="6240528"/>
            <a:ext cx="111485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Arctic Air Plan</a:t>
            </a:r>
          </a:p>
        </p:txBody>
      </p:sp>
      <p:sp>
        <p:nvSpPr>
          <p:cNvPr id="27" name="TextBox 55"/>
          <p:cNvSpPr txBox="1">
            <a:spLocks noChangeArrowheads="1"/>
          </p:cNvSpPr>
          <p:nvPr userDrawn="1"/>
        </p:nvSpPr>
        <p:spPr bwMode="auto">
          <a:xfrm>
            <a:off x="11045135" y="5442967"/>
            <a:ext cx="114686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7013" indent="-227013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000" b="1" dirty="0">
                <a:solidFill>
                  <a:srgbClr val="000000"/>
                </a:solidFill>
                <a:cs typeface="Arial" charset="0"/>
              </a:rPr>
              <a:t>Special Events</a:t>
            </a:r>
          </a:p>
        </p:txBody>
      </p:sp>
      <p:sp>
        <p:nvSpPr>
          <p:cNvPr id="28" name="Oval 27"/>
          <p:cNvSpPr/>
          <p:nvPr userDrawn="1"/>
        </p:nvSpPr>
        <p:spPr>
          <a:xfrm>
            <a:off x="10919460" y="5473262"/>
            <a:ext cx="197540" cy="185468"/>
          </a:xfrm>
          <a:prstGeom prst="ellipse">
            <a:avLst/>
          </a:prstGeom>
          <a:solidFill>
            <a:srgbClr val="00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b="1" dirty="0">
              <a:solidFill>
                <a:prstClr val="white"/>
              </a:solidFill>
              <a:latin typeface=" Arial"/>
            </a:endParaRPr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133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CAD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80000" y="1620000"/>
            <a:ext cx="11232000" cy="1800000"/>
          </a:xfrm>
          <a:prstGeom prst="rect">
            <a:avLst/>
          </a:prstGeom>
        </p:spPr>
        <p:txBody>
          <a:bodyPr lIns="36000" tIns="36000" rIns="36000" bIns="36000" anchor="b">
            <a:normAutofit/>
          </a:bodyPr>
          <a:lstStyle>
            <a:lvl1pPr algn="ctr"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480000" y="3456000"/>
            <a:ext cx="11232000" cy="720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 algn="ctr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8" name="Content Placeholder 2"/>
          <p:cNvSpPr>
            <a:spLocks noGrp="1"/>
          </p:cNvSpPr>
          <p:nvPr>
            <p:ph sz="half" idx="10"/>
          </p:nvPr>
        </p:nvSpPr>
        <p:spPr>
          <a:xfrm>
            <a:off x="2910000" y="4212000"/>
            <a:ext cx="6372000" cy="900000"/>
          </a:xfrm>
          <a:prstGeom prst="rect">
            <a:avLst/>
          </a:prstGeom>
        </p:spPr>
        <p:txBody>
          <a:bodyPr lIns="36000" tIns="0" rIns="36000" bIns="0">
            <a:noAutofit/>
          </a:bodyPr>
          <a:lstStyle>
            <a:lvl1pPr marL="0" indent="0" algn="ctr">
              <a:spcBef>
                <a:spcPts val="600"/>
              </a:spcBef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94" y="4301136"/>
            <a:ext cx="773745" cy="10800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406" y="4378736"/>
            <a:ext cx="958965" cy="100156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389" y="4273142"/>
            <a:ext cx="860360" cy="1116000"/>
          </a:xfrm>
          <a:prstGeom prst="rect">
            <a:avLst/>
          </a:prstGeom>
        </p:spPr>
      </p:pic>
      <p:sp>
        <p:nvSpPr>
          <p:cNvPr id="33" name="TextBox 32"/>
          <p:cNvSpPr txBox="1"/>
          <p:nvPr userDrawn="1"/>
        </p:nvSpPr>
        <p:spPr>
          <a:xfrm>
            <a:off x="180000" y="1309806"/>
            <a:ext cx="5916000" cy="288000"/>
          </a:xfrm>
          <a:prstGeom prst="rect">
            <a:avLst/>
          </a:prstGeom>
          <a:noFill/>
        </p:spPr>
        <p:txBody>
          <a:bodyPr wrap="none" lIns="36000" tIns="0" rIns="180000" bIns="0" rtlCol="0" anchor="b">
            <a:noAutofit/>
          </a:bodyPr>
          <a:lstStyle/>
          <a:p>
            <a:pPr algn="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 Canadian Air Division,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Canadian NORAD Region, JFAC, SRR Trenton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 userDrawn="1"/>
        </p:nvSpPr>
        <p:spPr>
          <a:xfrm>
            <a:off x="6096000" y="1309806"/>
            <a:ext cx="5913493" cy="288000"/>
          </a:xfrm>
          <a:prstGeom prst="rect">
            <a:avLst/>
          </a:prstGeom>
          <a:noFill/>
        </p:spPr>
        <p:txBody>
          <a:bodyPr wrap="none" lIns="180000" tIns="0" rIns="0" bIns="0" rtlCol="0" anchor="b">
            <a:noAutofit/>
          </a:bodyPr>
          <a:lstStyle/>
          <a:p>
            <a:pPr algn="l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1re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Division </a:t>
            </a:r>
            <a:r>
              <a:rPr lang="en-US" sz="11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aérienne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du Canada, </a:t>
            </a:r>
            <a:r>
              <a:rPr lang="en-US" sz="11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Région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canadienne</a:t>
            </a:r>
            <a:r>
              <a:rPr lang="en-US" sz="11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du NORAD, CAFI, RRS Trenton </a:t>
            </a:r>
            <a:endParaRPr lang="en-CA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993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CAF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80000" y="1620000"/>
            <a:ext cx="11232000" cy="1800000"/>
          </a:xfrm>
          <a:prstGeom prst="rect">
            <a:avLst/>
          </a:prstGeom>
        </p:spPr>
        <p:txBody>
          <a:bodyPr lIns="36000" tIns="36000" rIns="36000" bIns="36000" anchor="b">
            <a:normAutofit/>
          </a:bodyPr>
          <a:lstStyle>
            <a:lvl1pPr algn="ctr"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480000" y="3456000"/>
            <a:ext cx="11232000" cy="720000"/>
          </a:xfrm>
          <a:prstGeom prst="rect">
            <a:avLst/>
          </a:prstGeom>
        </p:spPr>
        <p:txBody>
          <a:bodyPr lIns="36000" tIns="36000" rIns="36000" bIns="36000" anchor="ctr" anchorCtr="0">
            <a:noAutofit/>
          </a:bodyPr>
          <a:lstStyle>
            <a:lvl1pPr marL="0" indent="0" algn="ctr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8" name="Content Placeholder 2"/>
          <p:cNvSpPr>
            <a:spLocks noGrp="1"/>
          </p:cNvSpPr>
          <p:nvPr>
            <p:ph sz="half" idx="10"/>
          </p:nvPr>
        </p:nvSpPr>
        <p:spPr>
          <a:xfrm>
            <a:off x="2910000" y="4212000"/>
            <a:ext cx="6372000" cy="900000"/>
          </a:xfrm>
          <a:prstGeom prst="rect">
            <a:avLst/>
          </a:prstGeom>
        </p:spPr>
        <p:txBody>
          <a:bodyPr lIns="36000" tIns="0" rIns="36000" bIns="0">
            <a:noAutofit/>
          </a:bodyPr>
          <a:lstStyle>
            <a:lvl1pPr marL="0" indent="0" algn="ctr">
              <a:spcBef>
                <a:spcPts val="600"/>
              </a:spcBef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 algn="ctr">
              <a:buNone/>
              <a:defRPr sz="1800" i="1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2461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/>
          <a:lstStyle/>
          <a:p>
            <a:fld id="{CA312C32-9192-49BC-89BD-55E3FA9F64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51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B 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9" y="1548000"/>
            <a:ext cx="5868000" cy="2340000"/>
          </a:xfrm>
        </p:spPr>
        <p:txBody>
          <a:bodyPr lIns="36000" tIns="36000" rIns="36000">
            <a:normAutofit/>
          </a:bodyPr>
          <a:lstStyle>
            <a:lvl1pPr marL="176213" indent="-176213">
              <a:defRPr sz="1800"/>
            </a:lvl1pPr>
            <a:lvl2pPr marL="360363" indent="-184150">
              <a:defRPr sz="1600"/>
            </a:lvl2pPr>
            <a:lvl3pPr marL="538163" indent="-177800">
              <a:defRPr sz="1400"/>
            </a:lvl3pPr>
            <a:lvl4pPr marL="714375" indent="-176213">
              <a:defRPr sz="1200"/>
            </a:lvl4pPr>
            <a:lvl5pPr marL="898525" indent="-184150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5200" y="1548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lang="en-US" sz="1600" dirty="0" smtClean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lang="en-US" sz="1400" dirty="0" smtClean="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lang="en-CA" sz="1200" dirty="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3"/>
          </p:nvPr>
        </p:nvSpPr>
        <p:spPr>
          <a:xfrm>
            <a:off x="179999" y="1224000"/>
            <a:ext cx="5867999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45199" y="1224000"/>
            <a:ext cx="5868001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79999" y="3924000"/>
            <a:ext cx="11840401" cy="1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/>
          <p:cNvSpPr>
            <a:spLocks noGrp="1"/>
          </p:cNvSpPr>
          <p:nvPr>
            <p:ph sz="half" idx="14"/>
          </p:nvPr>
        </p:nvSpPr>
        <p:spPr>
          <a:xfrm>
            <a:off x="179998" y="4284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lang="en-US" sz="1600" dirty="0" smtClean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lang="en-US" sz="1400" dirty="0" smtClean="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lang="en-CA" sz="1200" dirty="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15"/>
          </p:nvPr>
        </p:nvSpPr>
        <p:spPr>
          <a:xfrm>
            <a:off x="6145199" y="4284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>
                <a:solidFill>
                  <a:srgbClr val="FF0000"/>
                </a:solidFill>
              </a:defRPr>
            </a:lvl1pPr>
            <a:lvl2pPr>
              <a:defRPr lang="en-US" sz="1600" dirty="0" smtClean="0">
                <a:solidFill>
                  <a:srgbClr val="FF0000"/>
                </a:solidFill>
              </a:defRPr>
            </a:lvl2pPr>
            <a:lvl3pPr>
              <a:defRPr lang="en-US" sz="1400" dirty="0" smtClean="0">
                <a:solidFill>
                  <a:srgbClr val="FF0000"/>
                </a:solidFill>
              </a:defRPr>
            </a:lvl3pPr>
            <a:lvl4pPr>
              <a:defRPr lang="en-US" sz="1200" dirty="0" smtClean="0">
                <a:solidFill>
                  <a:srgbClr val="FF0000"/>
                </a:solidFill>
              </a:defRPr>
            </a:lvl4pPr>
            <a:lvl5pPr>
              <a:defRPr lang="en-CA" sz="1200" dirty="0">
                <a:solidFill>
                  <a:srgbClr val="FF0000"/>
                </a:solidFill>
              </a:defRPr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6"/>
          </p:nvPr>
        </p:nvSpPr>
        <p:spPr>
          <a:xfrm>
            <a:off x="179998" y="3960000"/>
            <a:ext cx="5867999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6152399" y="3960000"/>
            <a:ext cx="5868001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6096000" y="1224000"/>
            <a:ext cx="0" cy="5436000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17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 third_2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8" y="1224000"/>
            <a:ext cx="3924000" cy="5436000"/>
          </a:xfrm>
        </p:spPr>
        <p:txBody>
          <a:bodyPr rIns="36000"/>
          <a:lstStyle>
            <a:lvl2pPr marL="449263" indent="-184150">
              <a:defRPr/>
            </a:lvl2pPr>
            <a:lvl3pPr marL="625475" indent="-176213">
              <a:defRPr/>
            </a:lvl3pPr>
            <a:lvl4pPr marL="809625" indent="-184150">
              <a:defRPr/>
            </a:lvl4pPr>
            <a:lvl5pPr marL="985838" indent="-176213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6000" y="1224000"/>
            <a:ext cx="7848000" cy="5436000"/>
          </a:xfrm>
        </p:spPr>
        <p:txBody>
          <a:bodyPr vert="horz" lIns="0" tIns="36000" rIns="36000" bIns="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CA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marL="449263" lvl="1" indent="-184150"/>
            <a:r>
              <a:rPr lang="en-US"/>
              <a:t>Second level</a:t>
            </a:r>
          </a:p>
          <a:p>
            <a:pPr marL="625475" lvl="2" indent="-176213"/>
            <a:r>
              <a:rPr lang="en-US"/>
              <a:t>Third level</a:t>
            </a:r>
          </a:p>
          <a:p>
            <a:pPr marL="809625" lvl="3" indent="-184150"/>
            <a:r>
              <a:rPr lang="en-US"/>
              <a:t>Fourth level</a:t>
            </a:r>
          </a:p>
          <a:p>
            <a:pPr marL="985838" lvl="4" indent="-176213"/>
            <a:r>
              <a:rPr lang="en-US"/>
              <a:t>Fifth level</a:t>
            </a:r>
            <a:endParaRPr lang="en-CA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140000" y="1224000"/>
            <a:ext cx="0" cy="5436000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799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S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9" y="1224000"/>
            <a:ext cx="5904000" cy="5436000"/>
          </a:xfrm>
          <a:ln>
            <a:solidFill>
              <a:schemeClr val="tx1"/>
            </a:solidFill>
          </a:ln>
        </p:spPr>
        <p:txBody>
          <a:bodyPr vert="horz" lIns="0" tIns="36000" rIns="36000" bIns="0" rtlCol="0">
            <a:normAutofit/>
          </a:bodyPr>
          <a:lstStyle>
            <a:lvl1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CA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49263" lvl="1" indent="-184150"/>
            <a:r>
              <a:rPr lang="en-US" dirty="0"/>
              <a:t>Second level</a:t>
            </a:r>
          </a:p>
          <a:p>
            <a:pPr marL="625475" lvl="2" indent="-176213"/>
            <a:r>
              <a:rPr lang="en-US" dirty="0"/>
              <a:t>Third level</a:t>
            </a:r>
          </a:p>
          <a:p>
            <a:pPr marL="809625" lvl="3" indent="-184150"/>
            <a:r>
              <a:rPr lang="en-US" dirty="0"/>
              <a:t>Fourth level</a:t>
            </a:r>
          </a:p>
          <a:p>
            <a:pPr marL="985838" lvl="4" indent="-176213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4000" y="3528000"/>
            <a:ext cx="5904000" cy="3132000"/>
          </a:xfrm>
          <a:ln>
            <a:solidFill>
              <a:schemeClr val="tx1"/>
            </a:solidFill>
          </a:ln>
        </p:spPr>
        <p:txBody>
          <a:bodyPr vert="horz" lIns="36000" tIns="18000" rIns="18000" bIns="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CA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49263" lvl="1" indent="-184150"/>
            <a:r>
              <a:rPr lang="en-US" dirty="0"/>
              <a:t>Second level</a:t>
            </a:r>
          </a:p>
          <a:p>
            <a:pPr marL="625475" lvl="2" indent="-176213"/>
            <a:r>
              <a:rPr lang="en-US" dirty="0"/>
              <a:t>Third level</a:t>
            </a:r>
          </a:p>
          <a:p>
            <a:pPr marL="809625" lvl="3" indent="-184150"/>
            <a:r>
              <a:rPr lang="en-US" dirty="0"/>
              <a:t>Fourth level</a:t>
            </a:r>
          </a:p>
          <a:p>
            <a:pPr marL="985838" lvl="4" indent="-176213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084000" y="1224000"/>
            <a:ext cx="5904000" cy="2304000"/>
          </a:xfrm>
          <a:ln>
            <a:solidFill>
              <a:schemeClr val="tx1"/>
            </a:solidFill>
          </a:ln>
        </p:spPr>
        <p:txBody>
          <a:bodyPr vert="horz" lIns="0" tIns="36000" rIns="36000" bIns="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CA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marL="449263" lvl="1" indent="-184150"/>
            <a:r>
              <a:rPr lang="en-US" dirty="0"/>
              <a:t>Second level</a:t>
            </a:r>
          </a:p>
          <a:p>
            <a:pPr marL="625475" lvl="2" indent="-176213"/>
            <a:r>
              <a:rPr lang="en-US" dirty="0"/>
              <a:t>Third level</a:t>
            </a:r>
          </a:p>
          <a:p>
            <a:pPr marL="809625" lvl="3" indent="-184150"/>
            <a:r>
              <a:rPr lang="en-US" dirty="0"/>
              <a:t>Fourth level</a:t>
            </a:r>
          </a:p>
          <a:p>
            <a:pPr marL="985838" lvl="4" indent="-176213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905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999" y="1548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5200" y="1548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3"/>
          </p:nvPr>
        </p:nvSpPr>
        <p:spPr>
          <a:xfrm>
            <a:off x="179999" y="1224000"/>
            <a:ext cx="5867999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45199" y="1224000"/>
            <a:ext cx="5868001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79999" y="3924000"/>
            <a:ext cx="11840401" cy="1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/>
          <p:cNvSpPr>
            <a:spLocks noGrp="1"/>
          </p:cNvSpPr>
          <p:nvPr>
            <p:ph sz="half" idx="14"/>
          </p:nvPr>
        </p:nvSpPr>
        <p:spPr>
          <a:xfrm>
            <a:off x="179998" y="4284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15"/>
          </p:nvPr>
        </p:nvSpPr>
        <p:spPr>
          <a:xfrm>
            <a:off x="6145199" y="4284000"/>
            <a:ext cx="5868000" cy="2340000"/>
          </a:xfrm>
        </p:spPr>
        <p:txBody>
          <a:bodyPr vert="horz" lIns="36000" tIns="36000" rIns="36000" bIns="0" rtlCol="0">
            <a:normAutofit/>
          </a:bodyPr>
          <a:lstStyle>
            <a:lvl1pPr>
              <a:defRPr lang="en-US" sz="1800" dirty="0" smtClean="0"/>
            </a:lvl1pPr>
            <a:lvl2pPr>
              <a:defRPr lang="en-US" sz="16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CA" sz="1200" dirty="0"/>
            </a:lvl5pPr>
          </a:lstStyle>
          <a:p>
            <a:pPr marL="176213" lvl="0" indent="-176213"/>
            <a:r>
              <a:rPr lang="en-US" dirty="0"/>
              <a:t>Click to edit Master text styles</a:t>
            </a:r>
          </a:p>
          <a:p>
            <a:pPr marL="360363" lvl="1" indent="-184150"/>
            <a:r>
              <a:rPr lang="en-US" dirty="0"/>
              <a:t>Second level</a:t>
            </a:r>
          </a:p>
          <a:p>
            <a:pPr marL="538163" lvl="2" indent="-177800"/>
            <a:r>
              <a:rPr lang="en-US" dirty="0"/>
              <a:t>Third level</a:t>
            </a:r>
          </a:p>
          <a:p>
            <a:pPr marL="714375" lvl="3" indent="-176213"/>
            <a:r>
              <a:rPr lang="en-US" dirty="0"/>
              <a:t>Fourth level</a:t>
            </a:r>
          </a:p>
          <a:p>
            <a:pPr marL="898525" lvl="4" indent="-184150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6"/>
          </p:nvPr>
        </p:nvSpPr>
        <p:spPr>
          <a:xfrm>
            <a:off x="179998" y="3960000"/>
            <a:ext cx="5867999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6145198" y="3960000"/>
            <a:ext cx="5868001" cy="324000"/>
          </a:xfrm>
        </p:spPr>
        <p:txBody>
          <a:bodyPr tIns="0" anchor="ctr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6096000" y="1224000"/>
            <a:ext cx="0" cy="5436000"/>
          </a:xfrm>
          <a:prstGeom prst="line">
            <a:avLst/>
          </a:prstGeom>
          <a:ln w="38100">
            <a:solidFill>
              <a:srgbClr val="0033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37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image" Target="../media/image9.png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2.png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19" Type="http://schemas.openxmlformats.org/officeDocument/2006/relationships/image" Target="../media/image10.png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image" Target="../media/image1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756000" y="0"/>
            <a:ext cx="4680000" cy="360000"/>
          </a:xfrm>
          <a:prstGeom prst="rect">
            <a:avLst/>
          </a:prstGeom>
          <a:noFill/>
        </p:spPr>
        <p:txBody>
          <a:bodyPr wrap="none" lIns="0" tIns="0" rIns="0" bIns="0" rtlCol="0" anchor="t" anchorCtr="1">
            <a:noAutofit/>
          </a:bodyPr>
          <a:lstStyle/>
          <a:p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 UNCLASSIFIED / CAN SANS CLASSIFICATION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12192000" cy="54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48000">
                <a:schemeClr val="accent1">
                  <a:lumMod val="6000"/>
                  <a:lumOff val="94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 userDrawn="1"/>
        </p:nvSpPr>
        <p:spPr>
          <a:xfrm>
            <a:off x="0" y="5651998"/>
            <a:ext cx="12192000" cy="20964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CA"/>
          </a:p>
        </p:txBody>
      </p:sp>
      <p:sp>
        <p:nvSpPr>
          <p:cNvPr id="10" name="Rectangle 9"/>
          <p:cNvSpPr/>
          <p:nvPr userDrawn="1"/>
        </p:nvSpPr>
        <p:spPr>
          <a:xfrm>
            <a:off x="0" y="5446046"/>
            <a:ext cx="12192000" cy="209643"/>
          </a:xfrm>
          <a:prstGeom prst="rect">
            <a:avLst/>
          </a:prstGeom>
          <a:gradFill flip="none" rotWithShape="1">
            <a:gsLst>
              <a:gs pos="0">
                <a:srgbClr val="00338E">
                  <a:shade val="30000"/>
                  <a:satMod val="115000"/>
                </a:srgbClr>
              </a:gs>
              <a:gs pos="50000">
                <a:srgbClr val="00338E">
                  <a:shade val="67500"/>
                  <a:satMod val="115000"/>
                </a:srgbClr>
              </a:gs>
              <a:gs pos="100000">
                <a:srgbClr val="00338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CA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5448000" y="5202000"/>
            <a:ext cx="1296000" cy="1656000"/>
            <a:chOff x="5177445" y="5202000"/>
            <a:chExt cx="1296000" cy="1656000"/>
          </a:xfrm>
        </p:grpSpPr>
        <p:sp>
          <p:nvSpPr>
            <p:cNvPr id="12" name="Round Same Side Corner Rectangle 11"/>
            <p:cNvSpPr/>
            <p:nvPr userDrawn="1"/>
          </p:nvSpPr>
          <p:spPr>
            <a:xfrm>
              <a:off x="5177445" y="5202000"/>
              <a:ext cx="1296000" cy="1656000"/>
            </a:xfrm>
            <a:prstGeom prst="round2SameRect">
              <a:avLst>
                <a:gd name="adj1" fmla="val 11825"/>
                <a:gd name="adj2" fmla="val 0"/>
              </a:avLst>
            </a:prstGeom>
            <a:gradFill flip="none" rotWithShape="1">
              <a:gsLst>
                <a:gs pos="0">
                  <a:schemeClr val="tx1"/>
                </a:gs>
                <a:gs pos="70000">
                  <a:srgbClr val="013187">
                    <a:shade val="67500"/>
                    <a:satMod val="115000"/>
                  </a:srgbClr>
                </a:gs>
                <a:gs pos="100000">
                  <a:srgbClr val="013187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US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CANADIAN</a:t>
              </a:r>
              <a:endParaRPr lang="en-US" sz="8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800" b="1" baseline="0" dirty="0">
                  <a:latin typeface="Arial" panose="020B0604020202020204" pitchFamily="34" charset="0"/>
                  <a:cs typeface="Arial" panose="020B0604020202020204" pitchFamily="34" charset="0"/>
                </a:rPr>
                <a:t>ARMED FORCES</a:t>
              </a:r>
            </a:p>
            <a:p>
              <a:pPr algn="ctr"/>
              <a:endParaRPr lang="en-US" sz="9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8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800" b="1" baseline="0" dirty="0">
                  <a:latin typeface="Arial" panose="020B0604020202020204" pitchFamily="34" charset="0"/>
                  <a:cs typeface="Arial" panose="020B0604020202020204" pitchFamily="34" charset="0"/>
                </a:rPr>
                <a:t>FORCES ARMÉES</a:t>
              </a:r>
            </a:p>
            <a:p>
              <a:pPr algn="ctr"/>
              <a:r>
                <a:rPr lang="en-US" sz="800" b="1" baseline="0" dirty="0">
                  <a:latin typeface="Arial" panose="020B0604020202020204" pitchFamily="34" charset="0"/>
                  <a:cs typeface="Arial" panose="020B0604020202020204" pitchFamily="34" charset="0"/>
                </a:rPr>
                <a:t>CANADIENNES</a:t>
              </a:r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07" t="2501" r="13160" b="2987"/>
            <a:stretch/>
          </p:blipFill>
          <p:spPr>
            <a:xfrm>
              <a:off x="5487507" y="5544000"/>
              <a:ext cx="675875" cy="86400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 userDrawn="1"/>
        </p:nvSpPr>
        <p:spPr>
          <a:xfrm>
            <a:off x="3756000" y="6678000"/>
            <a:ext cx="4680000" cy="18000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b" anchorCtr="1">
            <a:noAutofit/>
          </a:bodyPr>
          <a:lstStyle/>
          <a:p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CAN UNCLASSIFIED / CAN SANS CLASSIFICATION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57" y="6342810"/>
            <a:ext cx="1188000" cy="2994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6246241"/>
            <a:ext cx="1491222" cy="396000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3756000" y="0"/>
            <a:ext cx="4680000" cy="18000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CAN UNCLASSIFIED / CAN SANS CLASSIFICATION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340" y="512826"/>
            <a:ext cx="5767316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34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7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0" y="5651998"/>
            <a:ext cx="12192000" cy="20964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CA"/>
          </a:p>
        </p:txBody>
      </p:sp>
      <p:sp>
        <p:nvSpPr>
          <p:cNvPr id="29" name="Rectangle 28"/>
          <p:cNvSpPr/>
          <p:nvPr userDrawn="1"/>
        </p:nvSpPr>
        <p:spPr>
          <a:xfrm>
            <a:off x="0" y="5446046"/>
            <a:ext cx="12192000" cy="209643"/>
          </a:xfrm>
          <a:prstGeom prst="rect">
            <a:avLst/>
          </a:prstGeom>
          <a:gradFill flip="none" rotWithShape="1">
            <a:gsLst>
              <a:gs pos="0">
                <a:srgbClr val="00338E">
                  <a:shade val="30000"/>
                  <a:satMod val="115000"/>
                </a:srgbClr>
              </a:gs>
              <a:gs pos="50000">
                <a:srgbClr val="00338E">
                  <a:shade val="67500"/>
                  <a:satMod val="115000"/>
                </a:srgbClr>
              </a:gs>
              <a:gs pos="100000">
                <a:srgbClr val="00338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CA"/>
          </a:p>
        </p:txBody>
      </p:sp>
      <p:grpSp>
        <p:nvGrpSpPr>
          <p:cNvPr id="30" name="Group 29"/>
          <p:cNvGrpSpPr/>
          <p:nvPr userDrawn="1"/>
        </p:nvGrpSpPr>
        <p:grpSpPr>
          <a:xfrm>
            <a:off x="5448000" y="5202000"/>
            <a:ext cx="1296000" cy="1656000"/>
            <a:chOff x="5177445" y="5202000"/>
            <a:chExt cx="1296000" cy="1656000"/>
          </a:xfrm>
        </p:grpSpPr>
        <p:sp>
          <p:nvSpPr>
            <p:cNvPr id="31" name="Round Same Side Corner Rectangle 30"/>
            <p:cNvSpPr/>
            <p:nvPr userDrawn="1"/>
          </p:nvSpPr>
          <p:spPr>
            <a:xfrm>
              <a:off x="5177445" y="5202000"/>
              <a:ext cx="1296000" cy="1656000"/>
            </a:xfrm>
            <a:prstGeom prst="round2SameRect">
              <a:avLst>
                <a:gd name="adj1" fmla="val 11825"/>
                <a:gd name="adj2" fmla="val 0"/>
              </a:avLst>
            </a:prstGeom>
            <a:gradFill flip="none" rotWithShape="1">
              <a:gsLst>
                <a:gs pos="0">
                  <a:schemeClr val="tx1"/>
                </a:gs>
                <a:gs pos="70000">
                  <a:srgbClr val="013187">
                    <a:shade val="67500"/>
                    <a:satMod val="115000"/>
                  </a:srgbClr>
                </a:gs>
                <a:gs pos="100000">
                  <a:srgbClr val="013187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US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CANADIAN</a:t>
              </a:r>
              <a:endParaRPr lang="en-US" sz="8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800" b="1" baseline="0" dirty="0">
                  <a:latin typeface="Arial" panose="020B0604020202020204" pitchFamily="34" charset="0"/>
                  <a:cs typeface="Arial" panose="020B0604020202020204" pitchFamily="34" charset="0"/>
                </a:rPr>
                <a:t>ARMED FORCES</a:t>
              </a:r>
            </a:p>
            <a:p>
              <a:pPr algn="ctr"/>
              <a:endParaRPr lang="en-US" sz="9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7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800" b="1" baseline="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800" b="1" baseline="0" dirty="0">
                  <a:latin typeface="Arial" panose="020B0604020202020204" pitchFamily="34" charset="0"/>
                  <a:cs typeface="Arial" panose="020B0604020202020204" pitchFamily="34" charset="0"/>
                </a:rPr>
                <a:t>FORCES ARMÉES</a:t>
              </a:r>
            </a:p>
            <a:p>
              <a:pPr algn="ctr"/>
              <a:r>
                <a:rPr lang="en-US" sz="800" b="1" baseline="0" dirty="0">
                  <a:latin typeface="Arial" panose="020B0604020202020204" pitchFamily="34" charset="0"/>
                  <a:cs typeface="Arial" panose="020B0604020202020204" pitchFamily="34" charset="0"/>
                </a:rPr>
                <a:t>CANADIENNES</a:t>
              </a:r>
            </a:p>
          </p:txBody>
        </p:sp>
        <p:pic>
          <p:nvPicPr>
            <p:cNvPr id="32" name="Picture 31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907" t="2501" r="13160" b="2987"/>
            <a:stretch/>
          </p:blipFill>
          <p:spPr>
            <a:xfrm>
              <a:off x="5487507" y="5544000"/>
              <a:ext cx="675875" cy="864000"/>
            </a:xfrm>
            <a:prstGeom prst="rect">
              <a:avLst/>
            </a:prstGeom>
          </p:spPr>
        </p:pic>
      </p:grpSp>
      <p:sp>
        <p:nvSpPr>
          <p:cNvPr id="33" name="TextBox 32"/>
          <p:cNvSpPr txBox="1"/>
          <p:nvPr userDrawn="1"/>
        </p:nvSpPr>
        <p:spPr>
          <a:xfrm>
            <a:off x="3756000" y="6678000"/>
            <a:ext cx="4680000" cy="18000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b" anchorCtr="1">
            <a:noAutofit/>
          </a:bodyPr>
          <a:lstStyle/>
          <a:p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CAN UNCLASSIFIED / CAN SANS CLASSIFICATION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57" y="6342810"/>
            <a:ext cx="1188000" cy="299431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" y="6246241"/>
            <a:ext cx="1491222" cy="396000"/>
          </a:xfrm>
          <a:prstGeom prst="rect">
            <a:avLst/>
          </a:prstGeom>
        </p:spPr>
      </p:pic>
      <p:sp>
        <p:nvSpPr>
          <p:cNvPr id="37" name="TextBox 36"/>
          <p:cNvSpPr txBox="1"/>
          <p:nvPr userDrawn="1"/>
        </p:nvSpPr>
        <p:spPr>
          <a:xfrm>
            <a:off x="3756000" y="0"/>
            <a:ext cx="4680000" cy="180000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t" anchorCtr="0">
            <a:noAutofit/>
          </a:bodyPr>
          <a:lstStyle/>
          <a:p>
            <a:pPr algn="ctr"/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CAN UNCLASSIFIED / CAN SANS CLASSIFICATION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340" y="512826"/>
            <a:ext cx="5767316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22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1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4000" y="288000"/>
            <a:ext cx="8424000" cy="912873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00" y="1218873"/>
            <a:ext cx="11808000" cy="5436000"/>
          </a:xfrm>
          <a:prstGeom prst="rect">
            <a:avLst/>
          </a:prstGeom>
        </p:spPr>
        <p:txBody>
          <a:bodyPr vert="horz" lIns="0" tIns="3600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80000" y="407937"/>
            <a:ext cx="1557571" cy="648000"/>
            <a:chOff x="180000" y="998238"/>
            <a:chExt cx="1557571" cy="648000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0000" y="998238"/>
              <a:ext cx="464247" cy="648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238" y="1034238"/>
              <a:ext cx="585965" cy="612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8008" y="998238"/>
              <a:ext cx="499563" cy="648000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 userDrawn="1"/>
        </p:nvSpPr>
        <p:spPr>
          <a:xfrm>
            <a:off x="3756000" y="0"/>
            <a:ext cx="4680000" cy="360000"/>
          </a:xfrm>
          <a:prstGeom prst="rect">
            <a:avLst/>
          </a:prstGeom>
          <a:noFill/>
        </p:spPr>
        <p:txBody>
          <a:bodyPr wrap="none" lIns="0" tIns="0" rIns="0" bIns="0" rtlCol="0" anchor="t" anchorCtr="1">
            <a:noAutofit/>
          </a:bodyPr>
          <a:lstStyle/>
          <a:p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CAN UNCLASSIFIED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3756000" y="6498000"/>
            <a:ext cx="4680000" cy="360000"/>
          </a:xfrm>
          <a:prstGeom prst="rect">
            <a:avLst/>
          </a:prstGeom>
          <a:noFill/>
        </p:spPr>
        <p:txBody>
          <a:bodyPr wrap="none" lIns="0" tIns="0" rIns="0" bIns="0" rtlCol="0" anchor="b" anchorCtr="1">
            <a:noAutofit/>
          </a:bodyPr>
          <a:lstStyle/>
          <a:p>
            <a:r>
              <a:rPr lang="en-US" sz="1400" cap="all" baseline="0" dirty="0">
                <a:latin typeface="Arial" panose="020B0604020202020204" pitchFamily="34" charset="0"/>
                <a:cs typeface="Arial" panose="020B0604020202020204" pitchFamily="34" charset="0"/>
              </a:rPr>
              <a:t>CAN UNCLASSIFIED</a:t>
            </a:r>
            <a:endParaRPr lang="en-CA" sz="1400" cap="all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927631" y="6457809"/>
            <a:ext cx="3240000" cy="360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r>
              <a:rPr lang="en-US" sz="1400" cap="none" baseline="0" dirty="0">
                <a:latin typeface="Arial" panose="020B0604020202020204" pitchFamily="34" charset="0"/>
                <a:cs typeface="Arial" panose="020B0604020202020204" pitchFamily="34" charset="0"/>
              </a:rPr>
              <a:t>Unify – Simplify – Execute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7391425" y="6448316"/>
            <a:ext cx="2831567" cy="360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fr-CA" sz="1400" cap="none" baseline="0" noProof="0" dirty="0">
                <a:latin typeface="Arial" panose="020B0604020202020204" pitchFamily="34" charset="0"/>
                <a:cs typeface="Arial" panose="020B0604020202020204" pitchFamily="34" charset="0"/>
              </a:rPr>
              <a:t>     Unifier – Simplifier – Exécuter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200" y="6642000"/>
            <a:ext cx="720000" cy="216000"/>
          </a:xfrm>
          <a:prstGeom prst="rect">
            <a:avLst/>
          </a:prstGeom>
        </p:spPr>
        <p:txBody>
          <a:bodyPr vert="horz" lIns="0" tIns="36000" rIns="0" bIns="36000" rtlCol="0" anchor="ctr"/>
          <a:lstStyle>
            <a:lvl1pPr algn="r">
              <a:defRPr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A312C32-9192-49BC-89BD-55E3FA9F6435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74" y="66674"/>
            <a:ext cx="1727531" cy="12633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743" y="425063"/>
            <a:ext cx="499563" cy="61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1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0" r:id="rId2"/>
    <p:sldLayoutId id="2147483708" r:id="rId3"/>
    <p:sldLayoutId id="2147483703" r:id="rId4"/>
    <p:sldLayoutId id="2147483707" r:id="rId5"/>
    <p:sldLayoutId id="2147483681" r:id="rId6"/>
    <p:sldLayoutId id="2147483676" r:id="rId7"/>
    <p:sldLayoutId id="2147483677" r:id="rId8"/>
    <p:sldLayoutId id="2147483678" r:id="rId9"/>
    <p:sldLayoutId id="2147483679" r:id="rId10"/>
    <p:sldLayoutId id="2147483682" r:id="rId11"/>
    <p:sldLayoutId id="2147483764" r:id="rId12"/>
    <p:sldLayoutId id="2147483765" r:id="rId13"/>
    <p:sldLayoutId id="2147483766" r:id="rId14"/>
    <p:sldLayoutId id="2147483767" r:id="rId15"/>
    <p:sldLayoutId id="2147483770" r:id="rId16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6213" indent="-176213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41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8163" indent="-1762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4375" indent="-1841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8525" indent="-1762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RUCTOP Discussion</a:t>
            </a:r>
            <a:endParaRPr lang="en-CA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BGen Paul Doyle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0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14 Sept 24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4960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BGen Doyle Career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  <a:p>
            <a:r>
              <a:rPr lang="en-CA" dirty="0"/>
              <a:t>2012-2014: CO 410 Sqn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2014-2015: 1 CAD Fleet Readiness / Op IMPACT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2016-2019: 4 Wing Commander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2019-2022: CDLS London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2022-Present: Deputy Commander 1 CAD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2C32-9192-49BC-89BD-55E3FA9F643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364006"/>
      </p:ext>
    </p:extLst>
  </p:cSld>
  <p:clrMapOvr>
    <a:masterClrMapping/>
  </p:clrMapOvr>
</p:sld>
</file>

<file path=ppt/theme/theme1.xml><?xml version="1.0" encoding="utf-8"?>
<a:theme xmlns:a="http://schemas.openxmlformats.org/drawingml/2006/main" name="RCAF_Titles_Bi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CAD_Title_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CADv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1">
              <a:lumMod val="75000"/>
            </a:schemeClr>
          </a:solidFill>
        </a:ln>
      </a:spPr>
      <a:bodyPr lIns="36000" tIns="36000" rIns="36000" bIns="36000"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36000" tIns="36000" rIns="36000" bIns="36000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ND Document" ma:contentTypeID="0x010100010C2ADD635BB5409CEF3A212D7D66C8001A8B4AA1EB9EEC4481D8563369336C17" ma:contentTypeVersion="14" ma:contentTypeDescription="This Content Type applies the default UIC, Unit Name and Parent Org to all documents in the site." ma:contentTypeScope="" ma:versionID="71e2de0384efe514db5bce08534d83cf">
  <xsd:schema xmlns:xsd="http://www.w3.org/2001/XMLSchema" xmlns:xs="http://www.w3.org/2001/XMLSchema" xmlns:p="http://schemas.microsoft.com/office/2006/metadata/properties" xmlns:ns1="http://schemas.microsoft.com/sharepoint/v3" xmlns:ns2="4e4e7067-1b66-4815-83c0-e5717f015141" xmlns:ns3="aa8a929f-e17f-40f1-8382-8c4bec3123f6" xmlns:ns4="1f86be55-5efb-4ba3-a4c9-920e0fb75160" targetNamespace="http://schemas.microsoft.com/office/2006/metadata/properties" ma:root="true" ma:fieldsID="08285cf0514b0705647bf2401d5e5268" ns1:_="" ns2:_="" ns3:_="" ns4:_="">
    <xsd:import namespace="http://schemas.microsoft.com/sharepoint/v3"/>
    <xsd:import namespace="4e4e7067-1b66-4815-83c0-e5717f015141"/>
    <xsd:import namespace="aa8a929f-e17f-40f1-8382-8c4bec3123f6"/>
    <xsd:import namespace="1f86be55-5efb-4ba3-a4c9-920e0fb75160"/>
    <xsd:element name="properties">
      <xsd:complexType>
        <xsd:sequence>
          <xsd:element name="documentManagement">
            <xsd:complexType>
              <xsd:all>
                <xsd:element ref="ns2:UIC"/>
                <xsd:element ref="ns2:Unit_x0020_Name"/>
                <xsd:element ref="ns2:Parent_Org"/>
                <xsd:element ref="ns3:_dlc_DocId" minOccurs="0"/>
                <xsd:element ref="ns3:_dlc_DocIdUrl" minOccurs="0"/>
                <xsd:element ref="ns3:_dlc_DocIdPersistId" minOccurs="0"/>
                <xsd:element ref="ns2:Function" minOccurs="0"/>
                <xsd:element ref="ns1:DocumentSetDescription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5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4e7067-1b66-4815-83c0-e5717f015141" elementFormDefault="qualified">
    <xsd:import namespace="http://schemas.microsoft.com/office/2006/documentManagement/types"/>
    <xsd:import namespace="http://schemas.microsoft.com/office/infopath/2007/PartnerControls"/>
    <xsd:element name="UIC" ma:index="8" ma:displayName="UIC" ma:default="1661" ma:description="UIC" ma:internalName="UIC" ma:readOnly="false">
      <xsd:simpleType>
        <xsd:restriction base="dms:Text">
          <xsd:maxLength value="4"/>
        </xsd:restriction>
      </xsd:simpleType>
    </xsd:element>
    <xsd:element name="Unit_x0020_Name" ma:index="9" ma:displayName="Unit Name" ma:default="RCAF Barker College" ma:description="Unit Name" ma:internalName="Unit_x0020_Name" ma:readOnly="false">
      <xsd:simpleType>
        <xsd:restriction base="dms:Text">
          <xsd:maxLength value="255"/>
        </xsd:restriction>
      </xsd:simpleType>
    </xsd:element>
    <xsd:element name="Parent_Org" ma:index="10" ma:displayName="Parent_Org" ma:default="RCAF" ma:format="Dropdown" ma:internalName="Parent_Org" ma:readOnly="false">
      <xsd:simpleType>
        <xsd:restriction base="dms:Choice">
          <xsd:enumeration value="O365_Admin"/>
          <xsd:enumeration value="CJOC"/>
          <xsd:enumeration value="ADM(RS)"/>
          <xsd:enumeration value="ADM(IE)"/>
          <xsd:enumeration value="ADM(Fin)"/>
          <xsd:enumeration value="ADM(S&amp;T)"/>
          <xsd:enumeration value="ADM(DIA)"/>
          <xsd:enumeration value="ADM(HR Civ)"/>
          <xsd:enumeration value="ADM(IM)"/>
          <xsd:enumeration value="ADM(Mat)"/>
          <xsd:enumeration value="ADM(PA)"/>
          <xsd:enumeration value="ADM(POL)"/>
          <xsd:enumeration value="CANSOFCOM"/>
          <xsd:enumeration value="CFINTCOM"/>
          <xsd:enumeration value="CMJ"/>
          <xsd:enumeration value="MPC"/>
          <xsd:enumeration value="Corp Sec"/>
          <xsd:enumeration value="CFHA"/>
          <xsd:enumeration value="JAG"/>
          <xsd:enumeration value="RCAF"/>
          <xsd:enumeration value="RCN"/>
          <xsd:enumeration value="SJS"/>
          <xsd:enumeration value="VCDS"/>
          <xsd:enumeration value="CA"/>
          <xsd:enumeration value="Ombudsman"/>
        </xsd:restriction>
      </xsd:simpleType>
    </xsd:element>
    <xsd:element name="Function" ma:index="14" nillable="true" ma:displayName="Function" ma:format="Dropdown" ma:internalName="Function">
      <xsd:simpleType>
        <xsd:restriction base="dms:Choice">
          <xsd:enumeration value="Acquisitions-Procurement"/>
          <xsd:enumeration value="Travel and Events"/>
          <xsd:enumeration value="Environment"/>
          <xsd:enumeration value="Finances"/>
          <xsd:enumeration value="Human Resources"/>
          <xsd:enumeration value="Information Management"/>
          <xsd:enumeration value="Information Technology"/>
          <xsd:enumeration value="Management and Oversight"/>
          <xsd:enumeration value="Materiel"/>
          <xsd:enumeration value="Military Personnel"/>
          <xsd:enumeration value="Occupational Health and Safety"/>
          <xsd:enumeration value="Public Affairs"/>
          <xsd:enumeration value="Real Property"/>
          <xsd:enumeration value="Ready Forces"/>
          <xsd:enumeration value="Operations"/>
          <xsd:enumeration value="Communications"/>
          <xsd:enumeration value="Legal Services"/>
          <xsd:enumeration value="Future Force Design"/>
          <xsd:enumeration value="Defence Team"/>
          <xsd:enumeration value="Sustainable Bases Information Technology System &amp; Infrastructure"/>
          <xsd:enumeration value="Procurement of Capabiliti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a929f-e17f-40f1-8382-8c4bec3123f6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86be55-5efb-4ba3-a4c9-920e0fb751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nit_x0020_Name xmlns="4e4e7067-1b66-4815-83c0-e5717f015141">RCAF Barker College</Unit_x0020_Name>
    <DocumentSetDescription xmlns="http://schemas.microsoft.com/sharepoint/v3" xsi:nil="true"/>
    <UIC xmlns="4e4e7067-1b66-4815-83c0-e5717f015141">1661</UIC>
    <Parent_Org xmlns="4e4e7067-1b66-4815-83c0-e5717f015141">RCAF</Parent_Org>
    <Function xmlns="4e4e7067-1b66-4815-83c0-e5717f015141" xsi:nil="true"/>
    <_dlc_DocId xmlns="aa8a929f-e17f-40f1-8382-8c4bec3123f6">R34XM6XYDTFE-1902396871-45</_dlc_DocId>
    <_dlc_DocIdUrl xmlns="aa8a929f-e17f-40f1-8382-8c4bec3123f6">
      <Url>https://018gc.sharepoint.com/sites/ORG-1661-007-000/_layouts/15/DocIdRedir.aspx?ID=R34XM6XYDTFE-1902396871-45</Url>
      <Description>R34XM6XYDTFE-1902396871-45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74B7D2A-38C6-4335-9D04-34C8A2DE6FB0}"/>
</file>

<file path=customXml/itemProps2.xml><?xml version="1.0" encoding="utf-8"?>
<ds:datastoreItem xmlns:ds="http://schemas.openxmlformats.org/officeDocument/2006/customXml" ds:itemID="{65DDF36A-9268-497A-8CD2-A087B6B8C9DA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sharepoint/v4"/>
    <ds:schemaRef ds:uri="5735f088-3029-427f-be80-aa04c7a3de2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EEA38A0-DFBE-4CD5-B74E-0CABF11CD9B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A5281B5-BC52-4210-99A3-7FD129EC77F3}"/>
</file>

<file path=docProps/app.xml><?xml version="1.0" encoding="utf-8"?>
<Properties xmlns="http://schemas.openxmlformats.org/officeDocument/2006/extended-properties" xmlns:vt="http://schemas.openxmlformats.org/officeDocument/2006/docPropsVTypes">
  <TotalTime>16339</TotalTime>
  <Words>42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 Arial</vt:lpstr>
      <vt:lpstr>Arial</vt:lpstr>
      <vt:lpstr>Calibri</vt:lpstr>
      <vt:lpstr>Courier New</vt:lpstr>
      <vt:lpstr>Wingdings</vt:lpstr>
      <vt:lpstr>RCAF_Titles_Bil</vt:lpstr>
      <vt:lpstr>1CAD_Title_White</vt:lpstr>
      <vt:lpstr>1CADv3</vt:lpstr>
      <vt:lpstr>RUCTOP Discussion</vt:lpstr>
      <vt:lpstr>BGen Doyle Career Timeline</vt:lpstr>
    </vt:vector>
  </TitlesOfParts>
  <Company>Department of National Defence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1CAD PowerPoint Presentation Template</dc:title>
  <dc:creator>brown.kj5</dc:creator>
  <cp:lastModifiedBy>Psiurski Capt JM@1 Cdn Air Div HQ Exec@Defence365</cp:lastModifiedBy>
  <cp:revision>1516</cp:revision>
  <cp:lastPrinted>2023-04-03T19:12:44Z</cp:lastPrinted>
  <dcterms:created xsi:type="dcterms:W3CDTF">2017-10-16T16:46:46Z</dcterms:created>
  <dcterms:modified xsi:type="dcterms:W3CDTF">2024-08-21T16:27:13Z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0x010100010C2ADD635BB5409CEF3A212D7D66C8001A8B4AA1EB9EEC4481D8563369336C17</vt:lpwstr>
  </property>
  <property fmtid="{D5CDD505-2E9C-101B-9397-08002B2CF9AE}" pid="3" name="MSIP_Label_3e33c1f9-43dd-4e5b-bd09-632e008e075a_Enabled">
    <vt:lpwstr>true</vt:lpwstr>
  </property>
  <property fmtid="{D5CDD505-2E9C-101B-9397-08002B2CF9AE}" pid="4" name="MSIP_Label_3e33c1f9-43dd-4e5b-bd09-632e008e075a_SetDate">
    <vt:lpwstr>2024-08-21T16:27:02Z</vt:lpwstr>
  </property>
  <property fmtid="{D5CDD505-2E9C-101B-9397-08002B2CF9AE}" pid="5" name="MSIP_Label_3e33c1f9-43dd-4e5b-bd09-632e008e075a_Method">
    <vt:lpwstr>Standard</vt:lpwstr>
  </property>
  <property fmtid="{D5CDD505-2E9C-101B-9397-08002B2CF9AE}" pid="6" name="MSIP_Label_3e33c1f9-43dd-4e5b-bd09-632e008e075a_Name">
    <vt:lpwstr>UNCLASSIFIED INTERNAL</vt:lpwstr>
  </property>
  <property fmtid="{D5CDD505-2E9C-101B-9397-08002B2CF9AE}" pid="7" name="MSIP_Label_3e33c1f9-43dd-4e5b-bd09-632e008e075a_SiteId">
    <vt:lpwstr>325b4494-1587-40d5-bb31-8b660b7f1038</vt:lpwstr>
  </property>
  <property fmtid="{D5CDD505-2E9C-101B-9397-08002B2CF9AE}" pid="8" name="MSIP_Label_3e33c1f9-43dd-4e5b-bd09-632e008e075a_ActionId">
    <vt:lpwstr>86a58c7b-74a9-41f6-b81a-5c9069d41222</vt:lpwstr>
  </property>
  <property fmtid="{D5CDD505-2E9C-101B-9397-08002B2CF9AE}" pid="9" name="MSIP_Label_3e33c1f9-43dd-4e5b-bd09-632e008e075a_ContentBits">
    <vt:lpwstr>0</vt:lpwstr>
  </property>
  <property fmtid="{D5CDD505-2E9C-101B-9397-08002B2CF9AE}" pid="10" name="_dlc_DocIdItemGuid">
    <vt:lpwstr>ce5cfd53-e4e8-457d-9787-4675f495ef79</vt:lpwstr>
  </property>
</Properties>
</file>