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heme/theme2.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5.xml" ContentType="application/vnd.openxmlformats-officedocument.theme+xml"/>
  <Override PartName="/ppt/theme/theme1.xml" ContentType="application/vnd.openxmlformats-officedocument.theme+xml"/>
  <Override PartName="/ppt/theme/theme4.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4"/>
    <p:sldMasterId id="2147483709" r:id="rId5"/>
    <p:sldMasterId id="2147483674" r:id="rId6"/>
  </p:sldMasterIdLst>
  <p:notesMasterIdLst>
    <p:notesMasterId r:id="rId23"/>
  </p:notesMasterIdLst>
  <p:handoutMasterIdLst>
    <p:handoutMasterId r:id="rId24"/>
  </p:handoutMasterIdLst>
  <p:sldIdLst>
    <p:sldId id="301" r:id="rId7"/>
    <p:sldId id="335" r:id="rId8"/>
    <p:sldId id="337" r:id="rId9"/>
    <p:sldId id="343" r:id="rId10"/>
    <p:sldId id="347" r:id="rId11"/>
    <p:sldId id="348" r:id="rId12"/>
    <p:sldId id="349" r:id="rId13"/>
    <p:sldId id="350" r:id="rId14"/>
    <p:sldId id="340" r:id="rId15"/>
    <p:sldId id="351" r:id="rId16"/>
    <p:sldId id="352" r:id="rId17"/>
    <p:sldId id="355" r:id="rId18"/>
    <p:sldId id="353" r:id="rId19"/>
    <p:sldId id="356" r:id="rId20"/>
    <p:sldId id="354" r:id="rId21"/>
    <p:sldId id="357" r:id="rId2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apka.cm" initials="s" lastIdx="17" clrIdx="0">
    <p:extLst>
      <p:ext uri="{19B8F6BF-5375-455C-9EA6-DF929625EA0E}">
        <p15:presenceInfo xmlns:p15="http://schemas.microsoft.com/office/powerpoint/2012/main" userId="shapka.c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DEEBF7"/>
    <a:srgbClr val="5B9BD5"/>
    <a:srgbClr val="CC99FF"/>
    <a:srgbClr val="CCCCFF"/>
    <a:srgbClr val="99CCFF"/>
    <a:srgbClr val="EAEFF7"/>
    <a:srgbClr val="000000"/>
    <a:srgbClr val="A6A6A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0" autoAdjust="0"/>
    <p:restoredTop sz="85311" autoAdjust="0"/>
  </p:normalViewPr>
  <p:slideViewPr>
    <p:cSldViewPr snapToGrid="0">
      <p:cViewPr varScale="1">
        <p:scale>
          <a:sx n="97" d="100"/>
          <a:sy n="97" d="100"/>
        </p:scale>
        <p:origin x="1026" y="30"/>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85" d="100"/>
          <a:sy n="85" d="100"/>
        </p:scale>
        <p:origin x="384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openxmlformats.org/officeDocument/2006/relationships/customXml" Target="../customXml/item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16"/>
            <a:ext cx="3043979" cy="467365"/>
          </a:xfrm>
          <a:prstGeom prst="rect">
            <a:avLst/>
          </a:prstGeom>
        </p:spPr>
        <p:txBody>
          <a:bodyPr vert="horz" lIns="93008" tIns="46504" rIns="93008" bIns="46504" rtlCol="0"/>
          <a:lstStyle>
            <a:lvl1pPr algn="l">
              <a:defRPr sz="1200"/>
            </a:lvl1pPr>
          </a:lstStyle>
          <a:p>
            <a:endParaRPr lang="en-CA" dirty="0"/>
          </a:p>
        </p:txBody>
      </p:sp>
      <p:sp>
        <p:nvSpPr>
          <p:cNvPr id="3" name="Date Placeholder 2"/>
          <p:cNvSpPr>
            <a:spLocks noGrp="1"/>
          </p:cNvSpPr>
          <p:nvPr>
            <p:ph type="dt" sz="quarter" idx="1"/>
          </p:nvPr>
        </p:nvSpPr>
        <p:spPr>
          <a:xfrm>
            <a:off x="3977550" y="16"/>
            <a:ext cx="3043979" cy="467365"/>
          </a:xfrm>
          <a:prstGeom prst="rect">
            <a:avLst/>
          </a:prstGeom>
        </p:spPr>
        <p:txBody>
          <a:bodyPr vert="horz" lIns="93008" tIns="46504" rIns="93008" bIns="46504" rtlCol="0"/>
          <a:lstStyle>
            <a:lvl1pPr algn="r">
              <a:defRPr sz="1200"/>
            </a:lvl1pPr>
          </a:lstStyle>
          <a:p>
            <a:fld id="{3B2C84EF-4742-4D01-9175-C97334C87427}" type="datetimeFigureOut">
              <a:rPr lang="en-CA" smtClean="0"/>
              <a:t>2024-09-05</a:t>
            </a:fld>
            <a:endParaRPr lang="en-CA" dirty="0"/>
          </a:p>
        </p:txBody>
      </p:sp>
      <p:sp>
        <p:nvSpPr>
          <p:cNvPr id="4" name="Footer Placeholder 3"/>
          <p:cNvSpPr>
            <a:spLocks noGrp="1"/>
          </p:cNvSpPr>
          <p:nvPr>
            <p:ph type="ftr" sz="quarter" idx="2"/>
          </p:nvPr>
        </p:nvSpPr>
        <p:spPr>
          <a:xfrm>
            <a:off x="9" y="8841756"/>
            <a:ext cx="3043979" cy="467365"/>
          </a:xfrm>
          <a:prstGeom prst="rect">
            <a:avLst/>
          </a:prstGeom>
        </p:spPr>
        <p:txBody>
          <a:bodyPr vert="horz" lIns="93008" tIns="46504" rIns="93008" bIns="46504" rtlCol="0" anchor="b"/>
          <a:lstStyle>
            <a:lvl1pPr algn="l">
              <a:defRPr sz="1200"/>
            </a:lvl1pPr>
          </a:lstStyle>
          <a:p>
            <a:endParaRPr lang="en-CA" dirty="0"/>
          </a:p>
        </p:txBody>
      </p:sp>
      <p:sp>
        <p:nvSpPr>
          <p:cNvPr id="5" name="Slide Number Placeholder 4"/>
          <p:cNvSpPr>
            <a:spLocks noGrp="1"/>
          </p:cNvSpPr>
          <p:nvPr>
            <p:ph type="sldNum" sz="quarter" idx="3"/>
          </p:nvPr>
        </p:nvSpPr>
        <p:spPr>
          <a:xfrm>
            <a:off x="3977550" y="8841756"/>
            <a:ext cx="3043979" cy="467365"/>
          </a:xfrm>
          <a:prstGeom prst="rect">
            <a:avLst/>
          </a:prstGeom>
        </p:spPr>
        <p:txBody>
          <a:bodyPr vert="horz" lIns="93008" tIns="46504" rIns="93008" bIns="46504" rtlCol="0" anchor="b"/>
          <a:lstStyle>
            <a:lvl1pPr algn="r">
              <a:defRPr sz="1200"/>
            </a:lvl1pPr>
          </a:lstStyle>
          <a:p>
            <a:fld id="{69A11A88-F01D-4E39-A100-34C42848274A}" type="slidenum">
              <a:rPr lang="en-CA" smtClean="0"/>
              <a:t>‹#›</a:t>
            </a:fld>
            <a:endParaRPr lang="en-CA" dirty="0"/>
          </a:p>
        </p:txBody>
      </p:sp>
    </p:spTree>
    <p:extLst>
      <p:ext uri="{BB962C8B-B14F-4D97-AF65-F5344CB8AC3E}">
        <p14:creationId xmlns:p14="http://schemas.microsoft.com/office/powerpoint/2010/main" val="15491854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6"/>
            <a:ext cx="3043343" cy="467071"/>
          </a:xfrm>
          <a:prstGeom prst="rect">
            <a:avLst/>
          </a:prstGeom>
        </p:spPr>
        <p:txBody>
          <a:bodyPr vert="horz" lIns="94769" tIns="47382" rIns="94769" bIns="47382" rtlCol="0"/>
          <a:lstStyle>
            <a:lvl1pPr algn="l">
              <a:defRPr sz="1200"/>
            </a:lvl1pPr>
          </a:lstStyle>
          <a:p>
            <a:endParaRPr lang="en-CA" dirty="0"/>
          </a:p>
        </p:txBody>
      </p:sp>
      <p:sp>
        <p:nvSpPr>
          <p:cNvPr id="3" name="Date Placeholder 2"/>
          <p:cNvSpPr>
            <a:spLocks noGrp="1"/>
          </p:cNvSpPr>
          <p:nvPr>
            <p:ph type="dt" idx="1"/>
          </p:nvPr>
        </p:nvSpPr>
        <p:spPr>
          <a:xfrm>
            <a:off x="3978133" y="16"/>
            <a:ext cx="3043343" cy="467071"/>
          </a:xfrm>
          <a:prstGeom prst="rect">
            <a:avLst/>
          </a:prstGeom>
        </p:spPr>
        <p:txBody>
          <a:bodyPr vert="horz" lIns="94769" tIns="47382" rIns="94769" bIns="47382" rtlCol="0"/>
          <a:lstStyle>
            <a:lvl1pPr algn="r">
              <a:defRPr sz="1200"/>
            </a:lvl1pPr>
          </a:lstStyle>
          <a:p>
            <a:fld id="{39F2FE61-8E9E-40C4-B2DE-4ECEDCAD8684}" type="datetimeFigureOut">
              <a:rPr lang="en-CA" smtClean="0"/>
              <a:t>2024-09-05</a:t>
            </a:fld>
            <a:endParaRPr lang="en-CA" dirty="0"/>
          </a:p>
        </p:txBody>
      </p:sp>
      <p:sp>
        <p:nvSpPr>
          <p:cNvPr id="4" name="Slide Image Placeholder 3"/>
          <p:cNvSpPr>
            <a:spLocks noGrp="1" noRot="1" noChangeAspect="1"/>
          </p:cNvSpPr>
          <p:nvPr>
            <p:ph type="sldImg" idx="2"/>
          </p:nvPr>
        </p:nvSpPr>
        <p:spPr>
          <a:xfrm>
            <a:off x="714375" y="1163638"/>
            <a:ext cx="5594350" cy="3146425"/>
          </a:xfrm>
          <a:prstGeom prst="rect">
            <a:avLst/>
          </a:prstGeom>
          <a:noFill/>
          <a:ln w="12700">
            <a:solidFill>
              <a:prstClr val="black"/>
            </a:solidFill>
          </a:ln>
        </p:spPr>
        <p:txBody>
          <a:bodyPr vert="horz" lIns="94769" tIns="47382" rIns="94769" bIns="47382" rtlCol="0" anchor="ctr"/>
          <a:lstStyle/>
          <a:p>
            <a:endParaRPr lang="en-CA" dirty="0"/>
          </a:p>
        </p:txBody>
      </p:sp>
      <p:sp>
        <p:nvSpPr>
          <p:cNvPr id="5" name="Notes Placeholder 4"/>
          <p:cNvSpPr>
            <a:spLocks noGrp="1"/>
          </p:cNvSpPr>
          <p:nvPr>
            <p:ph type="body" sz="quarter" idx="3"/>
          </p:nvPr>
        </p:nvSpPr>
        <p:spPr>
          <a:xfrm>
            <a:off x="702311" y="4480024"/>
            <a:ext cx="5618480" cy="3665459"/>
          </a:xfrm>
          <a:prstGeom prst="rect">
            <a:avLst/>
          </a:prstGeom>
        </p:spPr>
        <p:txBody>
          <a:bodyPr vert="horz" lIns="94769" tIns="47382" rIns="94769" bIns="473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42051"/>
            <a:ext cx="3043343" cy="467070"/>
          </a:xfrm>
          <a:prstGeom prst="rect">
            <a:avLst/>
          </a:prstGeom>
        </p:spPr>
        <p:txBody>
          <a:bodyPr vert="horz" lIns="94769" tIns="47382" rIns="94769" bIns="47382" rtlCol="0" anchor="b"/>
          <a:lstStyle>
            <a:lvl1pPr algn="l">
              <a:defRPr sz="1200"/>
            </a:lvl1pPr>
          </a:lstStyle>
          <a:p>
            <a:endParaRPr lang="en-CA" dirty="0"/>
          </a:p>
        </p:txBody>
      </p:sp>
      <p:sp>
        <p:nvSpPr>
          <p:cNvPr id="7" name="Slide Number Placeholder 6"/>
          <p:cNvSpPr>
            <a:spLocks noGrp="1"/>
          </p:cNvSpPr>
          <p:nvPr>
            <p:ph type="sldNum" sz="quarter" idx="5"/>
          </p:nvPr>
        </p:nvSpPr>
        <p:spPr>
          <a:xfrm>
            <a:off x="3978133" y="8842051"/>
            <a:ext cx="3043343" cy="467070"/>
          </a:xfrm>
          <a:prstGeom prst="rect">
            <a:avLst/>
          </a:prstGeom>
        </p:spPr>
        <p:txBody>
          <a:bodyPr vert="horz" lIns="94769" tIns="47382" rIns="94769" bIns="47382" rtlCol="0" anchor="b"/>
          <a:lstStyle>
            <a:lvl1pPr algn="r">
              <a:defRPr sz="1200"/>
            </a:lvl1pPr>
          </a:lstStyle>
          <a:p>
            <a:fld id="{F4644F0D-CE22-4A07-83D2-C97D2C5808EF}" type="slidenum">
              <a:rPr lang="en-CA" smtClean="0"/>
              <a:t>‹#›</a:t>
            </a:fld>
            <a:endParaRPr lang="en-CA" dirty="0"/>
          </a:p>
        </p:txBody>
      </p:sp>
    </p:spTree>
    <p:extLst>
      <p:ext uri="{BB962C8B-B14F-4D97-AF65-F5344CB8AC3E}">
        <p14:creationId xmlns:p14="http://schemas.microsoft.com/office/powerpoint/2010/main" val="34685974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a:t>
            </a:fld>
            <a:endParaRPr lang="en-CA" dirty="0"/>
          </a:p>
        </p:txBody>
      </p:sp>
    </p:spTree>
    <p:extLst>
      <p:ext uri="{BB962C8B-B14F-4D97-AF65-F5344CB8AC3E}">
        <p14:creationId xmlns:p14="http://schemas.microsoft.com/office/powerpoint/2010/main" val="756121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10</a:t>
            </a:fld>
            <a:endParaRPr lang="en-CA" dirty="0"/>
          </a:p>
        </p:txBody>
      </p:sp>
    </p:spTree>
    <p:extLst>
      <p:ext uri="{BB962C8B-B14F-4D97-AF65-F5344CB8AC3E}">
        <p14:creationId xmlns:p14="http://schemas.microsoft.com/office/powerpoint/2010/main" val="2520398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11</a:t>
            </a:fld>
            <a:endParaRPr lang="en-CA" dirty="0"/>
          </a:p>
        </p:txBody>
      </p:sp>
    </p:spTree>
    <p:extLst>
      <p:ext uri="{BB962C8B-B14F-4D97-AF65-F5344CB8AC3E}">
        <p14:creationId xmlns:p14="http://schemas.microsoft.com/office/powerpoint/2010/main" val="3372528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12</a:t>
            </a:fld>
            <a:endParaRPr lang="en-CA" dirty="0"/>
          </a:p>
        </p:txBody>
      </p:sp>
    </p:spTree>
    <p:extLst>
      <p:ext uri="{BB962C8B-B14F-4D97-AF65-F5344CB8AC3E}">
        <p14:creationId xmlns:p14="http://schemas.microsoft.com/office/powerpoint/2010/main" val="5930756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13</a:t>
            </a:fld>
            <a:endParaRPr lang="en-CA" dirty="0"/>
          </a:p>
        </p:txBody>
      </p:sp>
    </p:spTree>
    <p:extLst>
      <p:ext uri="{BB962C8B-B14F-4D97-AF65-F5344CB8AC3E}">
        <p14:creationId xmlns:p14="http://schemas.microsoft.com/office/powerpoint/2010/main" val="28573829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14</a:t>
            </a:fld>
            <a:endParaRPr lang="en-CA" dirty="0"/>
          </a:p>
        </p:txBody>
      </p:sp>
    </p:spTree>
    <p:extLst>
      <p:ext uri="{BB962C8B-B14F-4D97-AF65-F5344CB8AC3E}">
        <p14:creationId xmlns:p14="http://schemas.microsoft.com/office/powerpoint/2010/main" val="18004108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15</a:t>
            </a:fld>
            <a:endParaRPr lang="en-CA" dirty="0"/>
          </a:p>
        </p:txBody>
      </p:sp>
    </p:spTree>
    <p:extLst>
      <p:ext uri="{BB962C8B-B14F-4D97-AF65-F5344CB8AC3E}">
        <p14:creationId xmlns:p14="http://schemas.microsoft.com/office/powerpoint/2010/main" val="25887237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16</a:t>
            </a:fld>
            <a:endParaRPr lang="en-CA" dirty="0"/>
          </a:p>
        </p:txBody>
      </p:sp>
    </p:spTree>
    <p:extLst>
      <p:ext uri="{BB962C8B-B14F-4D97-AF65-F5344CB8AC3E}">
        <p14:creationId xmlns:p14="http://schemas.microsoft.com/office/powerpoint/2010/main" val="2142770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4644F0D-CE22-4A07-83D2-C97D2C5808EF}" type="slidenum">
              <a:rPr lang="en-CA" smtClean="0"/>
              <a:t>2</a:t>
            </a:fld>
            <a:endParaRPr lang="en-CA" dirty="0"/>
          </a:p>
        </p:txBody>
      </p:sp>
    </p:spTree>
    <p:extLst>
      <p:ext uri="{BB962C8B-B14F-4D97-AF65-F5344CB8AC3E}">
        <p14:creationId xmlns:p14="http://schemas.microsoft.com/office/powerpoint/2010/main" val="3430679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4644F0D-CE22-4A07-83D2-C97D2C5808EF}" type="slidenum">
              <a:rPr lang="en-CA" smtClean="0"/>
              <a:t>3</a:t>
            </a:fld>
            <a:endParaRPr lang="en-CA" dirty="0"/>
          </a:p>
        </p:txBody>
      </p:sp>
    </p:spTree>
    <p:extLst>
      <p:ext uri="{BB962C8B-B14F-4D97-AF65-F5344CB8AC3E}">
        <p14:creationId xmlns:p14="http://schemas.microsoft.com/office/powerpoint/2010/main" val="1790885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4644F0D-CE22-4A07-83D2-C97D2C5808EF}" type="slidenum">
              <a:rPr lang="en-CA" smtClean="0"/>
              <a:t>4</a:t>
            </a:fld>
            <a:endParaRPr lang="en-CA" dirty="0"/>
          </a:p>
        </p:txBody>
      </p:sp>
    </p:spTree>
    <p:extLst>
      <p:ext uri="{BB962C8B-B14F-4D97-AF65-F5344CB8AC3E}">
        <p14:creationId xmlns:p14="http://schemas.microsoft.com/office/powerpoint/2010/main" val="3203301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4644F0D-CE22-4A07-83D2-C97D2C5808EF}" type="slidenum">
              <a:rPr lang="en-CA" smtClean="0"/>
              <a:t>5</a:t>
            </a:fld>
            <a:endParaRPr lang="en-CA" dirty="0"/>
          </a:p>
        </p:txBody>
      </p:sp>
    </p:spTree>
    <p:extLst>
      <p:ext uri="{BB962C8B-B14F-4D97-AF65-F5344CB8AC3E}">
        <p14:creationId xmlns:p14="http://schemas.microsoft.com/office/powerpoint/2010/main" val="422644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4644F0D-CE22-4A07-83D2-C97D2C5808EF}" type="slidenum">
              <a:rPr lang="en-CA" smtClean="0"/>
              <a:t>6</a:t>
            </a:fld>
            <a:endParaRPr lang="en-CA" dirty="0"/>
          </a:p>
        </p:txBody>
      </p:sp>
    </p:spTree>
    <p:extLst>
      <p:ext uri="{BB962C8B-B14F-4D97-AF65-F5344CB8AC3E}">
        <p14:creationId xmlns:p14="http://schemas.microsoft.com/office/powerpoint/2010/main" val="13092087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4644F0D-CE22-4A07-83D2-C97D2C5808EF}" type="slidenum">
              <a:rPr lang="en-CA" smtClean="0"/>
              <a:t>7</a:t>
            </a:fld>
            <a:endParaRPr lang="en-CA" dirty="0"/>
          </a:p>
        </p:txBody>
      </p:sp>
    </p:spTree>
    <p:extLst>
      <p:ext uri="{BB962C8B-B14F-4D97-AF65-F5344CB8AC3E}">
        <p14:creationId xmlns:p14="http://schemas.microsoft.com/office/powerpoint/2010/main" val="3585471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F4644F0D-CE22-4A07-83D2-C97D2C5808EF}" type="slidenum">
              <a:rPr lang="en-CA" smtClean="0"/>
              <a:t>8</a:t>
            </a:fld>
            <a:endParaRPr lang="en-CA" dirty="0"/>
          </a:p>
        </p:txBody>
      </p:sp>
    </p:spTree>
    <p:extLst>
      <p:ext uri="{BB962C8B-B14F-4D97-AF65-F5344CB8AC3E}">
        <p14:creationId xmlns:p14="http://schemas.microsoft.com/office/powerpoint/2010/main" val="3924080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F4644F0D-CE22-4A07-83D2-C97D2C5808EF}" type="slidenum">
              <a:rPr lang="en-CA" smtClean="0"/>
              <a:t>9</a:t>
            </a:fld>
            <a:endParaRPr lang="en-CA" dirty="0"/>
          </a:p>
        </p:txBody>
      </p:sp>
    </p:spTree>
    <p:extLst>
      <p:ext uri="{BB962C8B-B14F-4D97-AF65-F5344CB8AC3E}">
        <p14:creationId xmlns:p14="http://schemas.microsoft.com/office/powerpoint/2010/main" val="24754772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CAD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00" y="1620000"/>
            <a:ext cx="11232000" cy="1800000"/>
          </a:xfrm>
          <a:prstGeom prst="rect">
            <a:avLst/>
          </a:prstGeom>
        </p:spPr>
        <p:txBody>
          <a:bodyPr lIns="36000" tIns="36000" rIns="36000" bIns="36000" anchor="b">
            <a:normAutofit/>
          </a:bodyPr>
          <a:lstStyle>
            <a:lvl1pPr algn="ctr">
              <a:defRPr sz="4400" b="1">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480000" y="3456000"/>
            <a:ext cx="11232000" cy="720000"/>
          </a:xfrm>
          <a:prstGeom prst="rect">
            <a:avLst/>
          </a:prstGeom>
        </p:spPr>
        <p:txBody>
          <a:bodyPr lIns="36000" tIns="36000" rIns="36000" bIns="36000" anchor="ctr" anchorCtr="0">
            <a:noAutofit/>
          </a:bodyPr>
          <a:lstStyle>
            <a:lvl1pPr marL="0" indent="0" algn="ctr">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30" name="Content Placeholder 2"/>
          <p:cNvSpPr>
            <a:spLocks noGrp="1"/>
          </p:cNvSpPr>
          <p:nvPr>
            <p:ph sz="half" idx="10"/>
          </p:nvPr>
        </p:nvSpPr>
        <p:spPr>
          <a:xfrm>
            <a:off x="2910000" y="4212000"/>
            <a:ext cx="6372000" cy="900000"/>
          </a:xfrm>
          <a:prstGeom prst="rect">
            <a:avLst/>
          </a:prstGeom>
        </p:spPr>
        <p:txBody>
          <a:bodyPr lIns="36000" tIns="0" rIns="36000" bIns="0">
            <a:noAutofit/>
          </a:bodyPr>
          <a:lstStyle>
            <a:lvl1pPr marL="0" indent="0" algn="ctr">
              <a:spcBef>
                <a:spcPts val="600"/>
              </a:spcBef>
              <a:buNone/>
              <a:defRPr sz="1800" i="1">
                <a:latin typeface="Arial" panose="020B0604020202020204" pitchFamily="34" charset="0"/>
                <a:cs typeface="Arial" panose="020B0604020202020204" pitchFamily="34" charset="0"/>
              </a:defRPr>
            </a:lvl1pPr>
            <a:lvl2pPr marL="457200" indent="0" algn="ctr">
              <a:buNone/>
              <a:defRPr sz="1800" i="1">
                <a:latin typeface="Arial" panose="020B0604020202020204" pitchFamily="34" charset="0"/>
                <a:cs typeface="Arial" panose="020B0604020202020204" pitchFamily="34" charset="0"/>
              </a:defRPr>
            </a:lvl2pPr>
            <a:lvl3pPr marL="914400" indent="0" algn="ctr">
              <a:buNone/>
              <a:defRPr sz="1800" i="1">
                <a:latin typeface="Arial" panose="020B0604020202020204" pitchFamily="34" charset="0"/>
                <a:cs typeface="Arial" panose="020B0604020202020204" pitchFamily="34" charset="0"/>
              </a:defRPr>
            </a:lvl3pPr>
            <a:lvl4pPr marL="1371600" indent="0" algn="ctr">
              <a:buNone/>
              <a:defRPr sz="1800" i="1">
                <a:latin typeface="Arial" panose="020B0604020202020204" pitchFamily="34" charset="0"/>
                <a:cs typeface="Arial" panose="020B0604020202020204" pitchFamily="34" charset="0"/>
              </a:defRPr>
            </a:lvl4pPr>
            <a:lvl5pPr marL="1828800" indent="0" algn="ctr">
              <a:buNone/>
              <a:defRPr sz="1800" i="1">
                <a:latin typeface="Arial" panose="020B0604020202020204" pitchFamily="34" charset="0"/>
                <a:cs typeface="Arial" panose="020B0604020202020204" pitchFamily="34" charset="0"/>
              </a:defRPr>
            </a:lvl5pPr>
          </a:lstStyle>
          <a:p>
            <a:pPr lvl="0"/>
            <a:r>
              <a:rPr lang="en-US" dirty="0"/>
              <a:t>Click to edit Master text styles</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1894" y="4301136"/>
            <a:ext cx="773745" cy="1080000"/>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96406" y="4378736"/>
            <a:ext cx="958965" cy="1001567"/>
          </a:xfrm>
          <a:prstGeom prst="rect">
            <a:avLst/>
          </a:prstGeom>
        </p:spPr>
      </p:pic>
      <p:pic>
        <p:nvPicPr>
          <p:cNvPr id="6" name="Picture 5"/>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142389" y="4273142"/>
            <a:ext cx="860360" cy="1116000"/>
          </a:xfrm>
          <a:prstGeom prst="rect">
            <a:avLst/>
          </a:prstGeom>
        </p:spPr>
      </p:pic>
      <p:sp>
        <p:nvSpPr>
          <p:cNvPr id="7" name="TextBox 6"/>
          <p:cNvSpPr txBox="1"/>
          <p:nvPr userDrawn="1"/>
        </p:nvSpPr>
        <p:spPr>
          <a:xfrm>
            <a:off x="180000" y="1309806"/>
            <a:ext cx="5916000" cy="288000"/>
          </a:xfrm>
          <a:prstGeom prst="rect">
            <a:avLst/>
          </a:prstGeom>
          <a:noFill/>
        </p:spPr>
        <p:txBody>
          <a:bodyPr wrap="none" lIns="36000" tIns="0" rIns="180000" bIns="0" rtlCol="0" anchor="b">
            <a:noAutofit/>
          </a:bodyPr>
          <a:lstStyle/>
          <a:p>
            <a:pPr algn="r"/>
            <a:r>
              <a:rPr lang="en-US" sz="1100" b="1" dirty="0">
                <a:latin typeface="Arial" panose="020B0604020202020204" pitchFamily="34" charset="0"/>
                <a:cs typeface="Arial" panose="020B0604020202020204" pitchFamily="34" charset="0"/>
              </a:rPr>
              <a:t>1 Canadian Air Division,</a:t>
            </a:r>
            <a:r>
              <a:rPr lang="en-US" sz="1100" b="1" baseline="0" dirty="0">
                <a:latin typeface="Arial" panose="020B0604020202020204" pitchFamily="34" charset="0"/>
                <a:cs typeface="Arial" panose="020B0604020202020204" pitchFamily="34" charset="0"/>
              </a:rPr>
              <a:t> Canadian NORAD Region, JFAC, SRR Trenton</a:t>
            </a:r>
            <a:endParaRPr lang="en-CA" sz="1100" b="1" dirty="0">
              <a:latin typeface="Arial" panose="020B0604020202020204" pitchFamily="34" charset="0"/>
              <a:cs typeface="Arial" panose="020B0604020202020204" pitchFamily="34" charset="0"/>
            </a:endParaRPr>
          </a:p>
        </p:txBody>
      </p:sp>
      <p:sp>
        <p:nvSpPr>
          <p:cNvPr id="17" name="TextBox 16"/>
          <p:cNvSpPr txBox="1"/>
          <p:nvPr userDrawn="1"/>
        </p:nvSpPr>
        <p:spPr>
          <a:xfrm>
            <a:off x="6096000" y="1309806"/>
            <a:ext cx="5913493" cy="288000"/>
          </a:xfrm>
          <a:prstGeom prst="rect">
            <a:avLst/>
          </a:prstGeom>
          <a:noFill/>
        </p:spPr>
        <p:txBody>
          <a:bodyPr wrap="none" lIns="180000" tIns="0" rIns="0" bIns="0" rtlCol="0" anchor="b">
            <a:noAutofit/>
          </a:bodyPr>
          <a:lstStyle/>
          <a:p>
            <a:pPr algn="l"/>
            <a:r>
              <a:rPr lang="en-US" sz="1100" b="1" dirty="0">
                <a:latin typeface="Arial" panose="020B0604020202020204" pitchFamily="34" charset="0"/>
                <a:cs typeface="Arial" panose="020B0604020202020204" pitchFamily="34" charset="0"/>
              </a:rPr>
              <a:t>1re</a:t>
            </a:r>
            <a:r>
              <a:rPr lang="en-US" sz="1100" b="1" baseline="0" dirty="0">
                <a:latin typeface="Arial" panose="020B0604020202020204" pitchFamily="34" charset="0"/>
                <a:cs typeface="Arial" panose="020B0604020202020204" pitchFamily="34" charset="0"/>
              </a:rPr>
              <a:t> Division aérienne du Canada, Région canadienne du NORAD, CAFI, RRS Trenton </a:t>
            </a:r>
            <a:endParaRPr lang="en-CA" sz="11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725307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5" name="Slide Number Placeholder 4"/>
          <p:cNvSpPr>
            <a:spLocks noGrp="1"/>
          </p:cNvSpPr>
          <p:nvPr>
            <p:ph type="sldNum" sz="quarter" idx="12"/>
          </p:nvPr>
        </p:nvSpPr>
        <p:spPr>
          <a:xfrm>
            <a:off x="11293200" y="6642000"/>
            <a:ext cx="720000" cy="216000"/>
          </a:xfrm>
          <a:prstGeom prst="rect">
            <a:avLst/>
          </a:prstGeom>
        </p:spPr>
        <p:txBody>
          <a:bodyPr/>
          <a:lstStyle/>
          <a:p>
            <a:fld id="{CA312C32-9192-49BC-89BD-55E3FA9F6435}" type="slidenum">
              <a:rPr lang="en-CA" smtClean="0"/>
              <a:t>‹#›</a:t>
            </a:fld>
            <a:endParaRPr lang="en-CA" dirty="0"/>
          </a:p>
        </p:txBody>
      </p:sp>
    </p:spTree>
    <p:extLst>
      <p:ext uri="{BB962C8B-B14F-4D97-AF65-F5344CB8AC3E}">
        <p14:creationId xmlns:p14="http://schemas.microsoft.com/office/powerpoint/2010/main" val="1472249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4000" y="1247774"/>
            <a:ext cx="10584000" cy="3312000"/>
          </a:xfrm>
        </p:spPr>
        <p:txBody>
          <a:bodyPr anchor="ctr">
            <a:normAutofit/>
          </a:bodyPr>
          <a:lstStyle>
            <a:lvl1pPr>
              <a:defRPr sz="4400"/>
            </a:lvl1pPr>
          </a:lstStyle>
          <a:p>
            <a:r>
              <a:rPr lang="en-US" dirty="0"/>
              <a:t>Click to edit Master title style</a:t>
            </a:r>
            <a:endParaRPr lang="en-CA" dirty="0"/>
          </a:p>
        </p:txBody>
      </p:sp>
      <p:sp>
        <p:nvSpPr>
          <p:cNvPr id="3" name="Text Placeholder 2"/>
          <p:cNvSpPr>
            <a:spLocks noGrp="1"/>
          </p:cNvSpPr>
          <p:nvPr>
            <p:ph type="body" idx="1"/>
          </p:nvPr>
        </p:nvSpPr>
        <p:spPr>
          <a:xfrm>
            <a:off x="804000" y="4608000"/>
            <a:ext cx="10584000" cy="1512000"/>
          </a:xfrm>
        </p:spPr>
        <p:txBody>
          <a:bodyPr anchor="ctr">
            <a:normAutofit/>
          </a:bodyPr>
          <a:lstStyle>
            <a:lvl1pPr marL="0" indent="0" algn="ctr">
              <a:buNone/>
              <a:defRPr sz="2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a:xfrm>
            <a:off x="11293200" y="6642000"/>
            <a:ext cx="720000" cy="216000"/>
          </a:xfrm>
          <a:prstGeom prst="rect">
            <a:avLst/>
          </a:prstGeom>
        </p:spPr>
        <p:txBody>
          <a:bodyPr/>
          <a:lstStyle/>
          <a:p>
            <a:fld id="{CA312C32-9192-49BC-89BD-55E3FA9F6435}" type="slidenum">
              <a:rPr lang="en-CA" smtClean="0"/>
              <a:t>‹#›</a:t>
            </a:fld>
            <a:endParaRPr lang="en-CA" dirty="0"/>
          </a:p>
        </p:txBody>
      </p:sp>
    </p:spTree>
    <p:extLst>
      <p:ext uri="{BB962C8B-B14F-4D97-AF65-F5344CB8AC3E}">
        <p14:creationId xmlns:p14="http://schemas.microsoft.com/office/powerpoint/2010/main" val="5444712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179999" y="1224000"/>
            <a:ext cx="5868000" cy="5436000"/>
          </a:xfrm>
        </p:spPr>
        <p:txBody>
          <a:bodyPr vert="horz" lIns="0" tIns="36000" rIns="36000" bIns="0" rtlCol="0">
            <a:normAutofit/>
          </a:bodyPr>
          <a:lstStyle>
            <a:lvl1pPr>
              <a:defRPr lang="en-US" smtClean="0"/>
            </a:lvl1pPr>
            <a:lvl2pPr>
              <a:defRPr lang="en-US" smtClean="0"/>
            </a:lvl2pPr>
            <a:lvl3pPr>
              <a:defRPr lang="en-US" smtClean="0"/>
            </a:lvl3pPr>
            <a:lvl4pPr>
              <a:defRPr lang="en-US" smtClean="0"/>
            </a:lvl4pPr>
            <a:lvl5pPr>
              <a:defRPr lang="en-CA"/>
            </a:lvl5pPr>
          </a:lstStyle>
          <a:p>
            <a:pPr lvl="0"/>
            <a:r>
              <a:rPr lang="en-US"/>
              <a:t>Click to edit Master text styles</a:t>
            </a:r>
          </a:p>
          <a:p>
            <a:pPr marL="449263" lvl="1" indent="-184150"/>
            <a:r>
              <a:rPr lang="en-US"/>
              <a:t>Second level</a:t>
            </a:r>
          </a:p>
          <a:p>
            <a:pPr marL="625475" lvl="2" indent="-176213"/>
            <a:r>
              <a:rPr lang="en-US"/>
              <a:t>Third level</a:t>
            </a:r>
          </a:p>
          <a:p>
            <a:pPr marL="809625" lvl="3" indent="-184150"/>
            <a:r>
              <a:rPr lang="en-US"/>
              <a:t>Fourth level</a:t>
            </a:r>
          </a:p>
          <a:p>
            <a:pPr marL="985838" lvl="4" indent="-176213"/>
            <a:r>
              <a:rPr lang="en-US"/>
              <a:t>Fifth level</a:t>
            </a:r>
            <a:endParaRPr lang="en-CA"/>
          </a:p>
        </p:txBody>
      </p:sp>
      <p:sp>
        <p:nvSpPr>
          <p:cNvPr id="4" name="Content Placeholder 3"/>
          <p:cNvSpPr>
            <a:spLocks noGrp="1"/>
          </p:cNvSpPr>
          <p:nvPr>
            <p:ph sz="half" idx="2"/>
          </p:nvPr>
        </p:nvSpPr>
        <p:spPr>
          <a:xfrm>
            <a:off x="6145200" y="1224000"/>
            <a:ext cx="5868000" cy="5436000"/>
          </a:xfrm>
        </p:spPr>
        <p:txBody>
          <a:bodyPr vert="horz" lIns="0" tIns="36000" rIns="36000" bIns="0" rtlCol="0">
            <a:normAutofit/>
          </a:bodyPr>
          <a:lstStyle>
            <a:lvl1pPr>
              <a:defRPr lang="en-US" smtClean="0"/>
            </a:lvl1pPr>
            <a:lvl2pPr>
              <a:defRPr lang="en-US" smtClean="0"/>
            </a:lvl2pPr>
            <a:lvl3pPr>
              <a:defRPr lang="en-US" smtClean="0"/>
            </a:lvl3pPr>
            <a:lvl4pPr>
              <a:defRPr lang="en-US" smtClean="0"/>
            </a:lvl4pPr>
            <a:lvl5pPr>
              <a:defRPr lang="en-CA"/>
            </a:lvl5pPr>
          </a:lstStyle>
          <a:p>
            <a:pPr lvl="0"/>
            <a:r>
              <a:rPr lang="en-US"/>
              <a:t>Click to edit Master text styles</a:t>
            </a:r>
          </a:p>
          <a:p>
            <a:pPr marL="449263" lvl="1" indent="-184150"/>
            <a:r>
              <a:rPr lang="en-US"/>
              <a:t>Second level</a:t>
            </a:r>
          </a:p>
          <a:p>
            <a:pPr marL="625475" lvl="2" indent="-176213"/>
            <a:r>
              <a:rPr lang="en-US"/>
              <a:t>Third level</a:t>
            </a:r>
          </a:p>
          <a:p>
            <a:pPr marL="809625" lvl="3" indent="-184150"/>
            <a:r>
              <a:rPr lang="en-US"/>
              <a:t>Fourth level</a:t>
            </a:r>
          </a:p>
          <a:p>
            <a:pPr marL="985838" lvl="4" indent="-176213"/>
            <a:r>
              <a:rPr lang="en-US"/>
              <a:t>Fifth level</a:t>
            </a:r>
            <a:endParaRPr lang="en-CA"/>
          </a:p>
        </p:txBody>
      </p:sp>
      <p:sp>
        <p:nvSpPr>
          <p:cNvPr id="7"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2571847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With VL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179999" y="1224000"/>
            <a:ext cx="5868000" cy="5436000"/>
          </a:xfrm>
        </p:spPr>
        <p:txBody>
          <a:bodyPr rIns="36000"/>
          <a:lstStyle>
            <a:lvl2pPr marL="449263" indent="-184150">
              <a:defRPr/>
            </a:lvl2pPr>
            <a:lvl3pPr marL="625475" indent="-176213">
              <a:defRPr/>
            </a:lvl3pPr>
            <a:lvl4pPr marL="809625" indent="-184150">
              <a:defRPr/>
            </a:lvl4pPr>
            <a:lvl5pPr marL="985838" indent="-17621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p:cNvSpPr>
            <a:spLocks noGrp="1"/>
          </p:cNvSpPr>
          <p:nvPr>
            <p:ph sz="half" idx="2"/>
          </p:nvPr>
        </p:nvSpPr>
        <p:spPr>
          <a:xfrm>
            <a:off x="6145200" y="1224000"/>
            <a:ext cx="5868000" cy="5436000"/>
          </a:xfrm>
        </p:spPr>
        <p:txBody>
          <a:bodyPr vert="horz" lIns="0" tIns="36000" rIns="36000" bIns="0" rtlCol="0">
            <a:normAutofit/>
          </a:bodyPr>
          <a:lstStyle>
            <a:lvl1pPr>
              <a:defRPr lang="en-US" smtClean="0"/>
            </a:lvl1pPr>
            <a:lvl2pPr>
              <a:defRPr lang="en-US" smtClean="0"/>
            </a:lvl2pPr>
            <a:lvl3pPr>
              <a:defRPr lang="en-US" smtClean="0"/>
            </a:lvl3pPr>
            <a:lvl4pPr>
              <a:defRPr lang="en-US" smtClean="0"/>
            </a:lvl4pPr>
            <a:lvl5pPr>
              <a:defRPr lang="en-CA"/>
            </a:lvl5pPr>
          </a:lstStyle>
          <a:p>
            <a:pPr lvl="0"/>
            <a:r>
              <a:rPr lang="en-US"/>
              <a:t>Click to edit Master text styles</a:t>
            </a:r>
          </a:p>
          <a:p>
            <a:pPr marL="449263" lvl="1" indent="-184150"/>
            <a:r>
              <a:rPr lang="en-US"/>
              <a:t>Second level</a:t>
            </a:r>
          </a:p>
          <a:p>
            <a:pPr marL="625475" lvl="2" indent="-176213"/>
            <a:r>
              <a:rPr lang="en-US"/>
              <a:t>Third level</a:t>
            </a:r>
          </a:p>
          <a:p>
            <a:pPr marL="809625" lvl="3" indent="-184150"/>
            <a:r>
              <a:rPr lang="en-US"/>
              <a:t>Fourth level</a:t>
            </a:r>
          </a:p>
          <a:p>
            <a:pPr marL="985838" lvl="4" indent="-176213"/>
            <a:r>
              <a:rPr lang="en-US"/>
              <a:t>Fifth level</a:t>
            </a:r>
            <a:endParaRPr lang="en-CA"/>
          </a:p>
        </p:txBody>
      </p:sp>
      <p:cxnSp>
        <p:nvCxnSpPr>
          <p:cNvPr id="6" name="Straight Connector 5"/>
          <p:cNvCxnSpPr/>
          <p:nvPr userDrawn="1"/>
        </p:nvCxnSpPr>
        <p:spPr>
          <a:xfrm>
            <a:off x="6096000" y="1223999"/>
            <a:ext cx="0" cy="5436000"/>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943502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endParaRPr lang="en-CA" dirty="0"/>
          </a:p>
        </p:txBody>
      </p:sp>
      <p:sp>
        <p:nvSpPr>
          <p:cNvPr id="3" name="Content Placeholder 2"/>
          <p:cNvSpPr>
            <a:spLocks noGrp="1"/>
          </p:cNvSpPr>
          <p:nvPr>
            <p:ph sz="half" idx="1"/>
          </p:nvPr>
        </p:nvSpPr>
        <p:spPr>
          <a:xfrm>
            <a:off x="179999" y="1548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4" name="Content Placeholder 3"/>
          <p:cNvSpPr>
            <a:spLocks noGrp="1"/>
          </p:cNvSpPr>
          <p:nvPr>
            <p:ph sz="half" idx="2"/>
          </p:nvPr>
        </p:nvSpPr>
        <p:spPr>
          <a:xfrm>
            <a:off x="6145200" y="1548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6" name="Text Placeholder 2"/>
          <p:cNvSpPr>
            <a:spLocks noGrp="1"/>
          </p:cNvSpPr>
          <p:nvPr>
            <p:ph type="body" idx="13"/>
          </p:nvPr>
        </p:nvSpPr>
        <p:spPr>
          <a:xfrm>
            <a:off x="179999" y="1224000"/>
            <a:ext cx="5867999"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p:cNvSpPr>
            <a:spLocks noGrp="1"/>
          </p:cNvSpPr>
          <p:nvPr>
            <p:ph type="body" sz="quarter" idx="3"/>
          </p:nvPr>
        </p:nvSpPr>
        <p:spPr>
          <a:xfrm>
            <a:off x="6145199" y="1224000"/>
            <a:ext cx="5868001"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cxnSp>
        <p:nvCxnSpPr>
          <p:cNvPr id="15" name="Straight Connector 14"/>
          <p:cNvCxnSpPr/>
          <p:nvPr userDrawn="1"/>
        </p:nvCxnSpPr>
        <p:spPr>
          <a:xfrm flipV="1">
            <a:off x="179999" y="3924000"/>
            <a:ext cx="11840401" cy="1"/>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16" name="Content Placeholder 2"/>
          <p:cNvSpPr>
            <a:spLocks noGrp="1"/>
          </p:cNvSpPr>
          <p:nvPr>
            <p:ph sz="half" idx="14"/>
          </p:nvPr>
        </p:nvSpPr>
        <p:spPr>
          <a:xfrm>
            <a:off x="179998" y="4284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17" name="Content Placeholder 3"/>
          <p:cNvSpPr>
            <a:spLocks noGrp="1"/>
          </p:cNvSpPr>
          <p:nvPr>
            <p:ph sz="half" idx="15"/>
          </p:nvPr>
        </p:nvSpPr>
        <p:spPr>
          <a:xfrm>
            <a:off x="6145199" y="4284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18" name="Text Placeholder 2"/>
          <p:cNvSpPr>
            <a:spLocks noGrp="1"/>
          </p:cNvSpPr>
          <p:nvPr>
            <p:ph type="body" idx="16"/>
          </p:nvPr>
        </p:nvSpPr>
        <p:spPr>
          <a:xfrm>
            <a:off x="179998" y="3960000"/>
            <a:ext cx="5867999"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4"/>
          <p:cNvSpPr>
            <a:spLocks noGrp="1"/>
          </p:cNvSpPr>
          <p:nvPr>
            <p:ph type="body" sz="quarter" idx="17"/>
          </p:nvPr>
        </p:nvSpPr>
        <p:spPr>
          <a:xfrm>
            <a:off x="6145198" y="3960000"/>
            <a:ext cx="5868001"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cxnSp>
        <p:nvCxnSpPr>
          <p:cNvPr id="21" name="Straight Connector 20"/>
          <p:cNvCxnSpPr/>
          <p:nvPr userDrawn="1"/>
        </p:nvCxnSpPr>
        <p:spPr>
          <a:xfrm>
            <a:off x="6096000" y="1224000"/>
            <a:ext cx="0" cy="5436000"/>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20"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32755002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293200" y="6642000"/>
            <a:ext cx="720000" cy="216000"/>
          </a:xfrm>
          <a:prstGeom prst="rect">
            <a:avLst/>
          </a:prstGeom>
        </p:spPr>
        <p:txBody>
          <a:bodyPr/>
          <a:lstStyle/>
          <a:p>
            <a:fld id="{CA312C32-9192-49BC-89BD-55E3FA9F6435}" type="slidenum">
              <a:rPr lang="en-CA" smtClean="0"/>
              <a:t>‹#›</a:t>
            </a:fld>
            <a:endParaRPr lang="en-CA" dirty="0"/>
          </a:p>
        </p:txBody>
      </p:sp>
    </p:spTree>
    <p:extLst>
      <p:ext uri="{BB962C8B-B14F-4D97-AF65-F5344CB8AC3E}">
        <p14:creationId xmlns:p14="http://schemas.microsoft.com/office/powerpoint/2010/main" val="22019450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Domestic Map">
    <p:spTree>
      <p:nvGrpSpPr>
        <p:cNvPr id="1" name=""/>
        <p:cNvGrpSpPr/>
        <p:nvPr/>
      </p:nvGrpSpPr>
      <p:grpSpPr>
        <a:xfrm>
          <a:off x="0" y="0"/>
          <a:ext cx="0" cy="0"/>
          <a:chOff x="0" y="0"/>
          <a:chExt cx="0" cy="0"/>
        </a:xfrm>
      </p:grpSpPr>
      <p:pic>
        <p:nvPicPr>
          <p:cNvPr id="5" name="Picture 2" descr="Canada-US (6x10)"/>
          <p:cNvPicPr>
            <a:picLocks noChangeAspect="1" noChangeArrowheads="1"/>
          </p:cNvPicPr>
          <p:nvPr userDrawn="1"/>
        </p:nvPicPr>
        <p:blipFill>
          <a:blip r:embed="rId2"/>
          <a:srcRect l="3019" r="544" b="4235"/>
          <a:stretch>
            <a:fillRect/>
          </a:stretch>
        </p:blipFill>
        <p:spPr bwMode="auto">
          <a:xfrm>
            <a:off x="1" y="1097709"/>
            <a:ext cx="12192000" cy="5365084"/>
          </a:xfrm>
          <a:prstGeom prst="rect">
            <a:avLst/>
          </a:prstGeom>
          <a:noFill/>
          <a:ln w="9525">
            <a:noFill/>
            <a:miter lim="800000"/>
            <a:headEnd/>
            <a:tailEnd/>
          </a:ln>
        </p:spPr>
      </p:pic>
      <p:sp>
        <p:nvSpPr>
          <p:cNvPr id="8" name="Title 1"/>
          <p:cNvSpPr>
            <a:spLocks noGrp="1"/>
          </p:cNvSpPr>
          <p:nvPr>
            <p:ph type="ctrTitle"/>
          </p:nvPr>
        </p:nvSpPr>
        <p:spPr>
          <a:xfrm>
            <a:off x="1656272" y="298800"/>
            <a:ext cx="8879456" cy="824400"/>
          </a:xfrm>
          <a:prstGeom prst="rect">
            <a:avLst/>
          </a:prstGeom>
        </p:spPr>
        <p:txBody>
          <a:bodyPr/>
          <a:lstStyle>
            <a:lvl1pPr algn="ctr">
              <a:defRPr sz="3600">
                <a:solidFill>
                  <a:srgbClr val="002060"/>
                </a:solidFill>
              </a:defRPr>
            </a:lvl1pPr>
          </a:lstStyle>
          <a:p>
            <a:r>
              <a:rPr lang="en-US" dirty="0"/>
              <a:t>Click to edit Master title style</a:t>
            </a:r>
            <a:endParaRPr lang="en-CA" dirty="0"/>
          </a:p>
        </p:txBody>
      </p:sp>
      <p:sp>
        <p:nvSpPr>
          <p:cNvPr id="6" name="TextBox 55"/>
          <p:cNvSpPr txBox="1">
            <a:spLocks noChangeArrowheads="1"/>
          </p:cNvSpPr>
          <p:nvPr userDrawn="1"/>
        </p:nvSpPr>
        <p:spPr bwMode="auto">
          <a:xfrm>
            <a:off x="11045135" y="5702129"/>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Operations</a:t>
            </a:r>
          </a:p>
        </p:txBody>
      </p:sp>
      <p:sp>
        <p:nvSpPr>
          <p:cNvPr id="7" name="TextBox 55"/>
          <p:cNvSpPr txBox="1">
            <a:spLocks noChangeArrowheads="1"/>
          </p:cNvSpPr>
          <p:nvPr userDrawn="1"/>
        </p:nvSpPr>
        <p:spPr bwMode="auto">
          <a:xfrm>
            <a:off x="11059953" y="5974383"/>
            <a:ext cx="113204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Exercises</a:t>
            </a:r>
          </a:p>
        </p:txBody>
      </p:sp>
      <p:sp>
        <p:nvSpPr>
          <p:cNvPr id="9" name="Oval 8"/>
          <p:cNvSpPr/>
          <p:nvPr userDrawn="1"/>
        </p:nvSpPr>
        <p:spPr>
          <a:xfrm>
            <a:off x="10919460" y="6004680"/>
            <a:ext cx="197540" cy="185468"/>
          </a:xfrm>
          <a:prstGeom prst="ellipse">
            <a:avLst/>
          </a:prstGeom>
          <a:solidFill>
            <a:srgbClr val="0000FF"/>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CA" sz="1600" b="1" dirty="0">
              <a:solidFill>
                <a:prstClr val="white"/>
              </a:solidFill>
              <a:latin typeface=" Arial"/>
            </a:endParaRPr>
          </a:p>
        </p:txBody>
      </p:sp>
      <p:sp>
        <p:nvSpPr>
          <p:cNvPr id="10" name="Oval 9"/>
          <p:cNvSpPr/>
          <p:nvPr userDrawn="1"/>
        </p:nvSpPr>
        <p:spPr>
          <a:xfrm>
            <a:off x="10919460" y="5732424"/>
            <a:ext cx="197540" cy="185468"/>
          </a:xfrm>
          <a:prstGeom prst="ellipse">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11" name="Oval 10"/>
          <p:cNvSpPr/>
          <p:nvPr userDrawn="1"/>
        </p:nvSpPr>
        <p:spPr>
          <a:xfrm>
            <a:off x="10919460" y="6263204"/>
            <a:ext cx="197540" cy="185468"/>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14" name="TextBox 55"/>
          <p:cNvSpPr txBox="1">
            <a:spLocks noChangeArrowheads="1"/>
          </p:cNvSpPr>
          <p:nvPr userDrawn="1"/>
        </p:nvSpPr>
        <p:spPr bwMode="auto">
          <a:xfrm>
            <a:off x="11069375" y="6240528"/>
            <a:ext cx="111485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Arctic Air Plan</a:t>
            </a:r>
          </a:p>
        </p:txBody>
      </p:sp>
      <p:sp>
        <p:nvSpPr>
          <p:cNvPr id="15" name="TextBox 55"/>
          <p:cNvSpPr txBox="1">
            <a:spLocks noChangeArrowheads="1"/>
          </p:cNvSpPr>
          <p:nvPr userDrawn="1"/>
        </p:nvSpPr>
        <p:spPr bwMode="auto">
          <a:xfrm>
            <a:off x="11045135" y="5442967"/>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Special Events</a:t>
            </a:r>
          </a:p>
        </p:txBody>
      </p:sp>
      <p:sp>
        <p:nvSpPr>
          <p:cNvPr id="16" name="Oval 15"/>
          <p:cNvSpPr/>
          <p:nvPr userDrawn="1"/>
        </p:nvSpPr>
        <p:spPr>
          <a:xfrm>
            <a:off x="10919460" y="5473262"/>
            <a:ext cx="197540" cy="185468"/>
          </a:xfrm>
          <a:prstGeom prst="ellipse">
            <a:avLst/>
          </a:prstGeom>
          <a:solidFill>
            <a:srgbClr val="00FF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17"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1018884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 Global Map">
    <p:spTree>
      <p:nvGrpSpPr>
        <p:cNvPr id="1" name=""/>
        <p:cNvGrpSpPr/>
        <p:nvPr/>
      </p:nvGrpSpPr>
      <p:grpSpPr>
        <a:xfrm>
          <a:off x="0" y="0"/>
          <a:ext cx="0" cy="0"/>
          <a:chOff x="0" y="0"/>
          <a:chExt cx="0" cy="0"/>
        </a:xfrm>
      </p:grpSpPr>
      <p:sp>
        <p:nvSpPr>
          <p:cNvPr id="7" name="Title 1"/>
          <p:cNvSpPr>
            <a:spLocks noGrp="1"/>
          </p:cNvSpPr>
          <p:nvPr>
            <p:ph type="ctrTitle"/>
          </p:nvPr>
        </p:nvSpPr>
        <p:spPr>
          <a:xfrm>
            <a:off x="1656272" y="298800"/>
            <a:ext cx="8879456" cy="824400"/>
          </a:xfrm>
          <a:prstGeom prst="rect">
            <a:avLst/>
          </a:prstGeom>
        </p:spPr>
        <p:txBody>
          <a:bodyPr/>
          <a:lstStyle>
            <a:lvl1pPr algn="ctr">
              <a:defRPr sz="3600">
                <a:solidFill>
                  <a:srgbClr val="002060"/>
                </a:solidFill>
              </a:defRPr>
            </a:lvl1pPr>
          </a:lstStyle>
          <a:p>
            <a:r>
              <a:rPr lang="en-US" dirty="0"/>
              <a:t>Click to edit Master title style</a:t>
            </a:r>
            <a:endParaRPr lang="en-CA" dirty="0"/>
          </a:p>
        </p:txBody>
      </p:sp>
      <p:pic>
        <p:nvPicPr>
          <p:cNvPr id="8" name="Picture 3" descr="World (6x10)"/>
          <p:cNvPicPr>
            <a:picLocks noChangeAspect="1" noChangeArrowheads="1"/>
          </p:cNvPicPr>
          <p:nvPr userDrawn="1"/>
        </p:nvPicPr>
        <p:blipFill>
          <a:blip r:embed="rId2"/>
          <a:srcRect/>
          <a:stretch>
            <a:fillRect/>
          </a:stretch>
        </p:blipFill>
        <p:spPr bwMode="auto">
          <a:xfrm>
            <a:off x="0" y="1070176"/>
            <a:ext cx="12191999" cy="5317200"/>
          </a:xfrm>
          <a:prstGeom prst="rect">
            <a:avLst/>
          </a:prstGeom>
          <a:noFill/>
          <a:ln w="9525">
            <a:noFill/>
            <a:miter lim="800000"/>
            <a:headEnd/>
            <a:tailEnd/>
          </a:ln>
        </p:spPr>
      </p:pic>
      <p:sp>
        <p:nvSpPr>
          <p:cNvPr id="6" name="TextBox 55"/>
          <p:cNvSpPr txBox="1">
            <a:spLocks noChangeArrowheads="1"/>
          </p:cNvSpPr>
          <p:nvPr userDrawn="1"/>
        </p:nvSpPr>
        <p:spPr bwMode="auto">
          <a:xfrm>
            <a:off x="11045135" y="5702129"/>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Operations</a:t>
            </a:r>
          </a:p>
        </p:txBody>
      </p:sp>
      <p:sp>
        <p:nvSpPr>
          <p:cNvPr id="9" name="TextBox 55"/>
          <p:cNvSpPr txBox="1">
            <a:spLocks noChangeArrowheads="1"/>
          </p:cNvSpPr>
          <p:nvPr userDrawn="1"/>
        </p:nvSpPr>
        <p:spPr bwMode="auto">
          <a:xfrm>
            <a:off x="11059953" y="5974383"/>
            <a:ext cx="113204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Exercises</a:t>
            </a:r>
          </a:p>
        </p:txBody>
      </p:sp>
      <p:sp>
        <p:nvSpPr>
          <p:cNvPr id="10" name="Oval 9"/>
          <p:cNvSpPr/>
          <p:nvPr userDrawn="1"/>
        </p:nvSpPr>
        <p:spPr>
          <a:xfrm>
            <a:off x="10919460" y="6004680"/>
            <a:ext cx="197540" cy="185468"/>
          </a:xfrm>
          <a:prstGeom prst="ellipse">
            <a:avLst/>
          </a:prstGeom>
          <a:solidFill>
            <a:srgbClr val="0000FF"/>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CA" sz="1600" b="1" dirty="0">
              <a:solidFill>
                <a:prstClr val="white"/>
              </a:solidFill>
              <a:latin typeface=" Arial"/>
            </a:endParaRPr>
          </a:p>
        </p:txBody>
      </p:sp>
      <p:sp>
        <p:nvSpPr>
          <p:cNvPr id="11" name="Oval 10"/>
          <p:cNvSpPr/>
          <p:nvPr userDrawn="1"/>
        </p:nvSpPr>
        <p:spPr>
          <a:xfrm>
            <a:off x="10919460" y="5732424"/>
            <a:ext cx="197540" cy="185468"/>
          </a:xfrm>
          <a:prstGeom prst="ellipse">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12" name="Oval 11"/>
          <p:cNvSpPr/>
          <p:nvPr userDrawn="1"/>
        </p:nvSpPr>
        <p:spPr>
          <a:xfrm>
            <a:off x="10919460" y="6263204"/>
            <a:ext cx="197540" cy="185468"/>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15" name="TextBox 55"/>
          <p:cNvSpPr txBox="1">
            <a:spLocks noChangeArrowheads="1"/>
          </p:cNvSpPr>
          <p:nvPr userDrawn="1"/>
        </p:nvSpPr>
        <p:spPr bwMode="auto">
          <a:xfrm>
            <a:off x="11069375" y="6240528"/>
            <a:ext cx="111485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Arctic Air Plan</a:t>
            </a:r>
          </a:p>
        </p:txBody>
      </p:sp>
      <p:sp>
        <p:nvSpPr>
          <p:cNvPr id="16" name="TextBox 55"/>
          <p:cNvSpPr txBox="1">
            <a:spLocks noChangeArrowheads="1"/>
          </p:cNvSpPr>
          <p:nvPr userDrawn="1"/>
        </p:nvSpPr>
        <p:spPr bwMode="auto">
          <a:xfrm>
            <a:off x="11045135" y="5442967"/>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Special Events</a:t>
            </a:r>
          </a:p>
        </p:txBody>
      </p:sp>
      <p:sp>
        <p:nvSpPr>
          <p:cNvPr id="17" name="Oval 16"/>
          <p:cNvSpPr/>
          <p:nvPr userDrawn="1"/>
        </p:nvSpPr>
        <p:spPr>
          <a:xfrm>
            <a:off x="10919460" y="5473262"/>
            <a:ext cx="197540" cy="185468"/>
          </a:xfrm>
          <a:prstGeom prst="ellipse">
            <a:avLst/>
          </a:prstGeom>
          <a:solidFill>
            <a:srgbClr val="00FF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18"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18756807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omestic Map">
    <p:spTree>
      <p:nvGrpSpPr>
        <p:cNvPr id="1" name=""/>
        <p:cNvGrpSpPr/>
        <p:nvPr/>
      </p:nvGrpSpPr>
      <p:grpSpPr>
        <a:xfrm>
          <a:off x="0" y="0"/>
          <a:ext cx="0" cy="0"/>
          <a:chOff x="0" y="0"/>
          <a:chExt cx="0" cy="0"/>
        </a:xfrm>
      </p:grpSpPr>
      <p:sp>
        <p:nvSpPr>
          <p:cNvPr id="7" name="Title 1"/>
          <p:cNvSpPr>
            <a:spLocks noGrp="1"/>
          </p:cNvSpPr>
          <p:nvPr>
            <p:ph type="ctrTitle"/>
          </p:nvPr>
        </p:nvSpPr>
        <p:spPr>
          <a:xfrm>
            <a:off x="1805797" y="298800"/>
            <a:ext cx="8544000" cy="824400"/>
          </a:xfrm>
          <a:prstGeom prst="rect">
            <a:avLst/>
          </a:prstGeom>
        </p:spPr>
        <p:txBody>
          <a:bodyPr lIns="0" rIns="0">
            <a:normAutofit/>
          </a:bodyPr>
          <a:lstStyle>
            <a:lvl1pPr algn="ctr">
              <a:defRPr sz="3200">
                <a:solidFill>
                  <a:srgbClr val="002060"/>
                </a:solidFill>
              </a:defRPr>
            </a:lvl1pPr>
          </a:lstStyle>
          <a:p>
            <a:r>
              <a:rPr lang="en-US" dirty="0"/>
              <a:t>Click to edit Master title style</a:t>
            </a:r>
            <a:endParaRPr lang="en-CA" dirty="0"/>
          </a:p>
        </p:txBody>
      </p:sp>
      <p:pic>
        <p:nvPicPr>
          <p:cNvPr id="8" name="Picture 2" descr="Canada-US (6x10)"/>
          <p:cNvPicPr>
            <a:picLocks noChangeAspect="1" noChangeArrowheads="1"/>
          </p:cNvPicPr>
          <p:nvPr userDrawn="1"/>
        </p:nvPicPr>
        <p:blipFill>
          <a:blip r:embed="rId2">
            <a:extLst>
              <a:ext uri="{28A0092B-C50C-407E-A947-70E740481C1C}">
                <a14:useLocalDpi xmlns:a14="http://schemas.microsoft.com/office/drawing/2010/main" val="0"/>
              </a:ext>
            </a:extLst>
          </a:blip>
          <a:srcRect r="27" b="-19"/>
          <a:stretch>
            <a:fillRect/>
          </a:stretch>
        </p:blipFill>
        <p:spPr bwMode="auto">
          <a:xfrm>
            <a:off x="3548943" y="1199781"/>
            <a:ext cx="8643056" cy="5176837"/>
          </a:xfrm>
          <a:prstGeom prst="rect">
            <a:avLst/>
          </a:prstGeom>
          <a:solidFill>
            <a:srgbClr val="00FF00"/>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13" name="Text Placeholder 12"/>
          <p:cNvSpPr>
            <a:spLocks noGrp="1"/>
          </p:cNvSpPr>
          <p:nvPr>
            <p:ph type="body" sz="quarter" idx="13" hasCustomPrompt="1"/>
          </p:nvPr>
        </p:nvSpPr>
        <p:spPr>
          <a:xfrm>
            <a:off x="44943" y="1372580"/>
            <a:ext cx="3504000" cy="5004037"/>
          </a:xfrm>
          <a:prstGeom prst="rect">
            <a:avLst/>
          </a:prstGeom>
        </p:spPr>
        <p:txBody>
          <a:bodyPr rIns="0"/>
          <a:lstStyle>
            <a:lvl1pPr marL="138113" indent="-138113">
              <a:spcBef>
                <a:spcPts val="1800"/>
              </a:spcBef>
              <a:buFont typeface="Courier New" panose="02070309020205020404" pitchFamily="49" charset="0"/>
              <a:buChar char="o"/>
              <a:defRPr sz="1200" b="1"/>
            </a:lvl1pPr>
            <a:lvl2pPr marL="155575" indent="-147638">
              <a:buFont typeface="Arial" panose="020B0604020202020204" pitchFamily="34" charset="0"/>
              <a:buChar char="•"/>
              <a:defRPr lang="en-CA" sz="1200" kern="1200" dirty="0">
                <a:solidFill>
                  <a:schemeClr val="tx1"/>
                </a:solidFill>
                <a:latin typeface="Arial"/>
                <a:ea typeface="+mn-ea"/>
                <a:cs typeface="Arial"/>
              </a:defRPr>
            </a:lvl2pPr>
            <a:lvl3pPr marL="327025" indent="-171450">
              <a:buFont typeface="Wingdings" panose="05000000000000000000" pitchFamily="2" charset="2"/>
              <a:buChar char="q"/>
              <a:defRPr sz="1200"/>
            </a:lvl3pPr>
            <a:lvl4pPr marL="1452562" indent="0">
              <a:buNone/>
              <a:defRPr sz="1200"/>
            </a:lvl4pPr>
            <a:lvl5pPr>
              <a:defRPr sz="1200"/>
            </a:lvl5pPr>
          </a:lstStyle>
          <a:p>
            <a:pPr lvl="0"/>
            <a:r>
              <a:rPr lang="en-US" dirty="0"/>
              <a:t>Mission Title</a:t>
            </a:r>
          </a:p>
          <a:p>
            <a:pPr lvl="1"/>
            <a:r>
              <a:rPr lang="en-US" dirty="0"/>
              <a:t>Aircraft</a:t>
            </a:r>
            <a:endParaRPr lang="en-CA" dirty="0"/>
          </a:p>
        </p:txBody>
      </p:sp>
      <p:sp>
        <p:nvSpPr>
          <p:cNvPr id="15" name="Text Placeholder 14"/>
          <p:cNvSpPr>
            <a:spLocks noGrp="1"/>
          </p:cNvSpPr>
          <p:nvPr>
            <p:ph type="body" sz="quarter" idx="14" hasCustomPrompt="1"/>
          </p:nvPr>
        </p:nvSpPr>
        <p:spPr>
          <a:xfrm>
            <a:off x="1" y="989615"/>
            <a:ext cx="2380891" cy="306387"/>
          </a:xfrm>
          <a:prstGeom prst="rect">
            <a:avLst/>
          </a:prstGeom>
        </p:spPr>
        <p:txBody>
          <a:bodyPr/>
          <a:lstStyle>
            <a:lvl1pPr marL="0" indent="0">
              <a:buNone/>
              <a:defRPr sz="1400" b="1"/>
            </a:lvl1pPr>
          </a:lstStyle>
          <a:p>
            <a:pPr lvl="0"/>
            <a:r>
              <a:rPr lang="en-US" dirty="0"/>
              <a:t>Date</a:t>
            </a:r>
            <a:endParaRPr lang="en-CA" dirty="0"/>
          </a:p>
        </p:txBody>
      </p:sp>
      <p:sp>
        <p:nvSpPr>
          <p:cNvPr id="14" name="TextBox 55"/>
          <p:cNvSpPr txBox="1">
            <a:spLocks noChangeArrowheads="1"/>
          </p:cNvSpPr>
          <p:nvPr userDrawn="1"/>
        </p:nvSpPr>
        <p:spPr bwMode="auto">
          <a:xfrm>
            <a:off x="11045135" y="5702129"/>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Operations</a:t>
            </a:r>
          </a:p>
        </p:txBody>
      </p:sp>
      <p:sp>
        <p:nvSpPr>
          <p:cNvPr id="16" name="TextBox 55"/>
          <p:cNvSpPr txBox="1">
            <a:spLocks noChangeArrowheads="1"/>
          </p:cNvSpPr>
          <p:nvPr userDrawn="1"/>
        </p:nvSpPr>
        <p:spPr bwMode="auto">
          <a:xfrm>
            <a:off x="11059953" y="5974383"/>
            <a:ext cx="113204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Exercises</a:t>
            </a:r>
          </a:p>
        </p:txBody>
      </p:sp>
      <p:sp>
        <p:nvSpPr>
          <p:cNvPr id="17" name="Oval 16"/>
          <p:cNvSpPr/>
          <p:nvPr userDrawn="1"/>
        </p:nvSpPr>
        <p:spPr>
          <a:xfrm>
            <a:off x="10919460" y="6004680"/>
            <a:ext cx="197540" cy="185468"/>
          </a:xfrm>
          <a:prstGeom prst="ellipse">
            <a:avLst/>
          </a:prstGeom>
          <a:solidFill>
            <a:srgbClr val="0000FF"/>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CA" sz="1600" b="1" dirty="0">
              <a:solidFill>
                <a:prstClr val="white"/>
              </a:solidFill>
              <a:latin typeface=" Arial"/>
            </a:endParaRPr>
          </a:p>
        </p:txBody>
      </p:sp>
      <p:sp>
        <p:nvSpPr>
          <p:cNvPr id="26" name="Oval 25"/>
          <p:cNvSpPr/>
          <p:nvPr userDrawn="1"/>
        </p:nvSpPr>
        <p:spPr>
          <a:xfrm>
            <a:off x="10919460" y="5732424"/>
            <a:ext cx="197540" cy="185468"/>
          </a:xfrm>
          <a:prstGeom prst="ellipse">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7" name="Oval 26"/>
          <p:cNvSpPr/>
          <p:nvPr userDrawn="1"/>
        </p:nvSpPr>
        <p:spPr>
          <a:xfrm>
            <a:off x="10919460" y="6263204"/>
            <a:ext cx="197540" cy="185468"/>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8" name="TextBox 55"/>
          <p:cNvSpPr txBox="1">
            <a:spLocks noChangeArrowheads="1"/>
          </p:cNvSpPr>
          <p:nvPr userDrawn="1"/>
        </p:nvSpPr>
        <p:spPr bwMode="auto">
          <a:xfrm>
            <a:off x="11069375" y="6240528"/>
            <a:ext cx="111485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Arctic Air Plan</a:t>
            </a:r>
          </a:p>
        </p:txBody>
      </p:sp>
      <p:sp>
        <p:nvSpPr>
          <p:cNvPr id="29" name="TextBox 55"/>
          <p:cNvSpPr txBox="1">
            <a:spLocks noChangeArrowheads="1"/>
          </p:cNvSpPr>
          <p:nvPr userDrawn="1"/>
        </p:nvSpPr>
        <p:spPr bwMode="auto">
          <a:xfrm>
            <a:off x="11045135" y="5442967"/>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Special Events</a:t>
            </a:r>
          </a:p>
        </p:txBody>
      </p:sp>
      <p:sp>
        <p:nvSpPr>
          <p:cNvPr id="30" name="Oval 29"/>
          <p:cNvSpPr/>
          <p:nvPr userDrawn="1"/>
        </p:nvSpPr>
        <p:spPr>
          <a:xfrm>
            <a:off x="10919460" y="5473262"/>
            <a:ext cx="197540" cy="185468"/>
          </a:xfrm>
          <a:prstGeom prst="ellipse">
            <a:avLst/>
          </a:prstGeom>
          <a:solidFill>
            <a:srgbClr val="00FF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31"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1611556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Global Map">
    <p:spTree>
      <p:nvGrpSpPr>
        <p:cNvPr id="1" name=""/>
        <p:cNvGrpSpPr/>
        <p:nvPr/>
      </p:nvGrpSpPr>
      <p:grpSpPr>
        <a:xfrm>
          <a:off x="0" y="0"/>
          <a:ext cx="0" cy="0"/>
          <a:chOff x="0" y="0"/>
          <a:chExt cx="0" cy="0"/>
        </a:xfrm>
      </p:grpSpPr>
      <p:pic>
        <p:nvPicPr>
          <p:cNvPr id="9" name="Picture 2" descr="World (6x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48943" y="1199781"/>
            <a:ext cx="8643056" cy="517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2"/>
          <p:cNvSpPr>
            <a:spLocks noGrp="1"/>
          </p:cNvSpPr>
          <p:nvPr>
            <p:ph type="body" sz="quarter" idx="13" hasCustomPrompt="1"/>
          </p:nvPr>
        </p:nvSpPr>
        <p:spPr>
          <a:xfrm>
            <a:off x="44943" y="1372580"/>
            <a:ext cx="3504000" cy="5004037"/>
          </a:xfrm>
          <a:prstGeom prst="rect">
            <a:avLst/>
          </a:prstGeom>
        </p:spPr>
        <p:txBody>
          <a:bodyPr rIns="0"/>
          <a:lstStyle>
            <a:lvl1pPr marL="138113" indent="-138113">
              <a:spcBef>
                <a:spcPts val="1800"/>
              </a:spcBef>
              <a:buFont typeface="Courier New" panose="02070309020205020404" pitchFamily="49" charset="0"/>
              <a:buChar char="o"/>
              <a:defRPr sz="1200" b="1"/>
            </a:lvl1pPr>
            <a:lvl2pPr marL="155575" indent="-147638">
              <a:buFont typeface="Arial" panose="020B0604020202020204" pitchFamily="34" charset="0"/>
              <a:buChar char="•"/>
              <a:defRPr lang="en-CA" sz="1200" kern="1200" dirty="0">
                <a:solidFill>
                  <a:schemeClr val="tx1"/>
                </a:solidFill>
                <a:latin typeface="Arial"/>
                <a:ea typeface="+mn-ea"/>
                <a:cs typeface="Arial"/>
              </a:defRPr>
            </a:lvl2pPr>
            <a:lvl3pPr marL="327025" indent="-171450">
              <a:buFont typeface="Wingdings" panose="05000000000000000000" pitchFamily="2" charset="2"/>
              <a:buChar char="q"/>
              <a:defRPr sz="1200"/>
            </a:lvl3pPr>
            <a:lvl4pPr marL="1452562" indent="0">
              <a:buNone/>
              <a:defRPr sz="1200"/>
            </a:lvl4pPr>
            <a:lvl5pPr>
              <a:defRPr sz="1200"/>
            </a:lvl5pPr>
          </a:lstStyle>
          <a:p>
            <a:pPr lvl="0"/>
            <a:r>
              <a:rPr lang="en-US" dirty="0"/>
              <a:t>Mission Title</a:t>
            </a:r>
          </a:p>
          <a:p>
            <a:pPr lvl="1"/>
            <a:r>
              <a:rPr lang="en-US" dirty="0"/>
              <a:t>Aircraft</a:t>
            </a:r>
            <a:endParaRPr lang="en-CA" dirty="0"/>
          </a:p>
        </p:txBody>
      </p:sp>
      <p:sp>
        <p:nvSpPr>
          <p:cNvPr id="13" name="Text Placeholder 14"/>
          <p:cNvSpPr>
            <a:spLocks noGrp="1"/>
          </p:cNvSpPr>
          <p:nvPr>
            <p:ph type="body" sz="quarter" idx="14" hasCustomPrompt="1"/>
          </p:nvPr>
        </p:nvSpPr>
        <p:spPr>
          <a:xfrm>
            <a:off x="1" y="989615"/>
            <a:ext cx="2380891" cy="306387"/>
          </a:xfrm>
          <a:prstGeom prst="rect">
            <a:avLst/>
          </a:prstGeom>
        </p:spPr>
        <p:txBody>
          <a:bodyPr/>
          <a:lstStyle>
            <a:lvl1pPr marL="0" indent="0">
              <a:buNone/>
              <a:defRPr sz="1400" b="1"/>
            </a:lvl1pPr>
          </a:lstStyle>
          <a:p>
            <a:pPr lvl="0"/>
            <a:r>
              <a:rPr lang="en-US" dirty="0"/>
              <a:t>Date</a:t>
            </a:r>
            <a:endParaRPr lang="en-CA" dirty="0"/>
          </a:p>
        </p:txBody>
      </p:sp>
      <p:sp>
        <p:nvSpPr>
          <p:cNvPr id="14" name="Title 1"/>
          <p:cNvSpPr>
            <a:spLocks noGrp="1"/>
          </p:cNvSpPr>
          <p:nvPr>
            <p:ph type="ctrTitle"/>
          </p:nvPr>
        </p:nvSpPr>
        <p:spPr>
          <a:xfrm>
            <a:off x="1805797" y="298800"/>
            <a:ext cx="8544000" cy="824400"/>
          </a:xfrm>
          <a:prstGeom prst="rect">
            <a:avLst/>
          </a:prstGeom>
        </p:spPr>
        <p:txBody>
          <a:bodyPr lIns="0" rIns="0">
            <a:normAutofit/>
          </a:bodyPr>
          <a:lstStyle>
            <a:lvl1pPr algn="ctr">
              <a:defRPr sz="3200">
                <a:solidFill>
                  <a:srgbClr val="002060"/>
                </a:solidFill>
              </a:defRPr>
            </a:lvl1pPr>
          </a:lstStyle>
          <a:p>
            <a:r>
              <a:rPr lang="en-US" dirty="0"/>
              <a:t>Click to edit Master title style</a:t>
            </a:r>
            <a:endParaRPr lang="en-CA" dirty="0"/>
          </a:p>
        </p:txBody>
      </p:sp>
      <p:sp>
        <p:nvSpPr>
          <p:cNvPr id="15" name="TextBox 55"/>
          <p:cNvSpPr txBox="1">
            <a:spLocks noChangeArrowheads="1"/>
          </p:cNvSpPr>
          <p:nvPr userDrawn="1"/>
        </p:nvSpPr>
        <p:spPr bwMode="auto">
          <a:xfrm>
            <a:off x="11045135" y="5702129"/>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Operations</a:t>
            </a:r>
          </a:p>
        </p:txBody>
      </p:sp>
      <p:sp>
        <p:nvSpPr>
          <p:cNvPr id="20" name="TextBox 55"/>
          <p:cNvSpPr txBox="1">
            <a:spLocks noChangeArrowheads="1"/>
          </p:cNvSpPr>
          <p:nvPr userDrawn="1"/>
        </p:nvSpPr>
        <p:spPr bwMode="auto">
          <a:xfrm>
            <a:off x="11059953" y="5974383"/>
            <a:ext cx="113204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Exercises</a:t>
            </a:r>
          </a:p>
        </p:txBody>
      </p:sp>
      <p:sp>
        <p:nvSpPr>
          <p:cNvPr id="21" name="Oval 20"/>
          <p:cNvSpPr/>
          <p:nvPr userDrawn="1"/>
        </p:nvSpPr>
        <p:spPr>
          <a:xfrm>
            <a:off x="10919460" y="6004680"/>
            <a:ext cx="197540" cy="185468"/>
          </a:xfrm>
          <a:prstGeom prst="ellipse">
            <a:avLst/>
          </a:prstGeom>
          <a:solidFill>
            <a:srgbClr val="0000FF"/>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CA" sz="1600" b="1" dirty="0">
              <a:solidFill>
                <a:prstClr val="white"/>
              </a:solidFill>
              <a:latin typeface=" Arial"/>
            </a:endParaRPr>
          </a:p>
        </p:txBody>
      </p:sp>
      <p:sp>
        <p:nvSpPr>
          <p:cNvPr id="22" name="Oval 21"/>
          <p:cNvSpPr/>
          <p:nvPr userDrawn="1"/>
        </p:nvSpPr>
        <p:spPr>
          <a:xfrm>
            <a:off x="10919460" y="5732424"/>
            <a:ext cx="197540" cy="185468"/>
          </a:xfrm>
          <a:prstGeom prst="ellipse">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3" name="Oval 22"/>
          <p:cNvSpPr/>
          <p:nvPr userDrawn="1"/>
        </p:nvSpPr>
        <p:spPr>
          <a:xfrm>
            <a:off x="10919460" y="6263204"/>
            <a:ext cx="197540" cy="185468"/>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6" name="TextBox 55"/>
          <p:cNvSpPr txBox="1">
            <a:spLocks noChangeArrowheads="1"/>
          </p:cNvSpPr>
          <p:nvPr userDrawn="1"/>
        </p:nvSpPr>
        <p:spPr bwMode="auto">
          <a:xfrm>
            <a:off x="11069375" y="6240528"/>
            <a:ext cx="111485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Arctic Air Plan</a:t>
            </a:r>
          </a:p>
        </p:txBody>
      </p:sp>
      <p:sp>
        <p:nvSpPr>
          <p:cNvPr id="27" name="TextBox 55"/>
          <p:cNvSpPr txBox="1">
            <a:spLocks noChangeArrowheads="1"/>
          </p:cNvSpPr>
          <p:nvPr userDrawn="1"/>
        </p:nvSpPr>
        <p:spPr bwMode="auto">
          <a:xfrm>
            <a:off x="11045135" y="5442967"/>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Special Events</a:t>
            </a:r>
          </a:p>
        </p:txBody>
      </p:sp>
      <p:sp>
        <p:nvSpPr>
          <p:cNvPr id="28" name="Oval 27"/>
          <p:cNvSpPr/>
          <p:nvPr userDrawn="1"/>
        </p:nvSpPr>
        <p:spPr>
          <a:xfrm>
            <a:off x="10919460" y="5473262"/>
            <a:ext cx="197540" cy="185468"/>
          </a:xfrm>
          <a:prstGeom prst="ellipse">
            <a:avLst/>
          </a:prstGeom>
          <a:solidFill>
            <a:srgbClr val="00FF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9"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2300858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CAF_Title Slide">
    <p:spTree>
      <p:nvGrpSpPr>
        <p:cNvPr id="1" name=""/>
        <p:cNvGrpSpPr/>
        <p:nvPr/>
      </p:nvGrpSpPr>
      <p:grpSpPr>
        <a:xfrm>
          <a:off x="0" y="0"/>
          <a:ext cx="0" cy="0"/>
          <a:chOff x="0" y="0"/>
          <a:chExt cx="0" cy="0"/>
        </a:xfrm>
      </p:grpSpPr>
      <p:sp>
        <p:nvSpPr>
          <p:cNvPr id="16" name="Title 1"/>
          <p:cNvSpPr>
            <a:spLocks noGrp="1"/>
          </p:cNvSpPr>
          <p:nvPr>
            <p:ph type="ctrTitle"/>
          </p:nvPr>
        </p:nvSpPr>
        <p:spPr>
          <a:xfrm>
            <a:off x="480000" y="1620000"/>
            <a:ext cx="11232000" cy="1800000"/>
          </a:xfrm>
          <a:prstGeom prst="rect">
            <a:avLst/>
          </a:prstGeom>
        </p:spPr>
        <p:txBody>
          <a:bodyPr lIns="36000" tIns="36000" rIns="36000" bIns="36000" anchor="b">
            <a:normAutofit/>
          </a:bodyPr>
          <a:lstStyle>
            <a:lvl1pPr algn="ctr">
              <a:defRPr sz="4400" b="1">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
        <p:nvSpPr>
          <p:cNvPr id="17" name="Subtitle 2"/>
          <p:cNvSpPr>
            <a:spLocks noGrp="1"/>
          </p:cNvSpPr>
          <p:nvPr>
            <p:ph type="subTitle" idx="1"/>
          </p:nvPr>
        </p:nvSpPr>
        <p:spPr>
          <a:xfrm>
            <a:off x="480000" y="3456000"/>
            <a:ext cx="11232000" cy="720000"/>
          </a:xfrm>
          <a:prstGeom prst="rect">
            <a:avLst/>
          </a:prstGeom>
        </p:spPr>
        <p:txBody>
          <a:bodyPr lIns="36000" tIns="36000" rIns="36000" bIns="36000" anchor="ctr" anchorCtr="0">
            <a:noAutofit/>
          </a:bodyPr>
          <a:lstStyle>
            <a:lvl1pPr marL="0" indent="0" algn="ctr">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18" name="Content Placeholder 2"/>
          <p:cNvSpPr>
            <a:spLocks noGrp="1"/>
          </p:cNvSpPr>
          <p:nvPr>
            <p:ph sz="half" idx="10"/>
          </p:nvPr>
        </p:nvSpPr>
        <p:spPr>
          <a:xfrm>
            <a:off x="2910000" y="4212000"/>
            <a:ext cx="6372000" cy="900000"/>
          </a:xfrm>
          <a:prstGeom prst="rect">
            <a:avLst/>
          </a:prstGeom>
        </p:spPr>
        <p:txBody>
          <a:bodyPr lIns="36000" tIns="0" rIns="36000" bIns="0">
            <a:noAutofit/>
          </a:bodyPr>
          <a:lstStyle>
            <a:lvl1pPr marL="0" indent="0" algn="ctr">
              <a:spcBef>
                <a:spcPts val="600"/>
              </a:spcBef>
              <a:buNone/>
              <a:defRPr sz="1800" i="1">
                <a:latin typeface="Arial" panose="020B0604020202020204" pitchFamily="34" charset="0"/>
                <a:cs typeface="Arial" panose="020B0604020202020204" pitchFamily="34" charset="0"/>
              </a:defRPr>
            </a:lvl1pPr>
            <a:lvl2pPr marL="457200" indent="0" algn="ctr">
              <a:buNone/>
              <a:defRPr sz="1800" i="1">
                <a:latin typeface="Arial" panose="020B0604020202020204" pitchFamily="34" charset="0"/>
                <a:cs typeface="Arial" panose="020B0604020202020204" pitchFamily="34" charset="0"/>
              </a:defRPr>
            </a:lvl2pPr>
            <a:lvl3pPr marL="914400" indent="0" algn="ctr">
              <a:buNone/>
              <a:defRPr sz="1800" i="1">
                <a:latin typeface="Arial" panose="020B0604020202020204" pitchFamily="34" charset="0"/>
                <a:cs typeface="Arial" panose="020B0604020202020204" pitchFamily="34" charset="0"/>
              </a:defRPr>
            </a:lvl3pPr>
            <a:lvl4pPr marL="1371600" indent="0" algn="ctr">
              <a:buNone/>
              <a:defRPr sz="1800" i="1">
                <a:latin typeface="Arial" panose="020B0604020202020204" pitchFamily="34" charset="0"/>
                <a:cs typeface="Arial" panose="020B0604020202020204" pitchFamily="34" charset="0"/>
              </a:defRPr>
            </a:lvl4pPr>
            <a:lvl5pPr marL="1828800" indent="0" algn="ctr">
              <a:buNone/>
              <a:defRPr sz="1800" i="1">
                <a:latin typeface="Arial" panose="020B0604020202020204" pitchFamily="34" charset="0"/>
                <a:cs typeface="Arial" panose="020B0604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518375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inental Map">
    <p:spTree>
      <p:nvGrpSpPr>
        <p:cNvPr id="1" name=""/>
        <p:cNvGrpSpPr/>
        <p:nvPr/>
      </p:nvGrpSpPr>
      <p:grpSpPr>
        <a:xfrm>
          <a:off x="0" y="0"/>
          <a:ext cx="0" cy="0"/>
          <a:chOff x="0" y="0"/>
          <a:chExt cx="0" cy="0"/>
        </a:xfrm>
      </p:grpSpPr>
      <p:pic>
        <p:nvPicPr>
          <p:cNvPr id="9" name="Picture 28" descr="Canada-US (6x10)"/>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3710" r="9151"/>
          <a:stretch/>
        </p:blipFill>
        <p:spPr bwMode="auto">
          <a:xfrm>
            <a:off x="3548945" y="1199781"/>
            <a:ext cx="8654559" cy="5167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 Placeholder 12"/>
          <p:cNvSpPr>
            <a:spLocks noGrp="1"/>
          </p:cNvSpPr>
          <p:nvPr>
            <p:ph type="body" sz="quarter" idx="13" hasCustomPrompt="1"/>
          </p:nvPr>
        </p:nvSpPr>
        <p:spPr>
          <a:xfrm>
            <a:off x="44943" y="1372580"/>
            <a:ext cx="3504000" cy="5004037"/>
          </a:xfrm>
          <a:prstGeom prst="rect">
            <a:avLst/>
          </a:prstGeom>
        </p:spPr>
        <p:txBody>
          <a:bodyPr rIns="0"/>
          <a:lstStyle>
            <a:lvl1pPr marL="138113" indent="-138113">
              <a:spcBef>
                <a:spcPts val="1800"/>
              </a:spcBef>
              <a:buFont typeface="Courier New" panose="02070309020205020404" pitchFamily="49" charset="0"/>
              <a:buChar char="o"/>
              <a:defRPr sz="1200" b="1"/>
            </a:lvl1pPr>
            <a:lvl2pPr marL="155575" indent="-147638">
              <a:buFont typeface="Arial" panose="020B0604020202020204" pitchFamily="34" charset="0"/>
              <a:buChar char="•"/>
              <a:defRPr lang="en-CA" sz="1200" kern="1200" dirty="0">
                <a:solidFill>
                  <a:schemeClr val="tx1"/>
                </a:solidFill>
                <a:latin typeface="Arial"/>
                <a:ea typeface="+mn-ea"/>
                <a:cs typeface="Arial"/>
              </a:defRPr>
            </a:lvl2pPr>
            <a:lvl3pPr marL="327025" indent="-171450">
              <a:buFont typeface="Wingdings" panose="05000000000000000000" pitchFamily="2" charset="2"/>
              <a:buChar char="q"/>
              <a:defRPr sz="1200"/>
            </a:lvl3pPr>
            <a:lvl4pPr marL="1452562" indent="0">
              <a:buNone/>
              <a:defRPr sz="1200"/>
            </a:lvl4pPr>
            <a:lvl5pPr>
              <a:defRPr sz="1200"/>
            </a:lvl5pPr>
          </a:lstStyle>
          <a:p>
            <a:pPr lvl="0"/>
            <a:r>
              <a:rPr lang="en-US" dirty="0"/>
              <a:t>Mission Title</a:t>
            </a:r>
          </a:p>
          <a:p>
            <a:pPr lvl="1"/>
            <a:r>
              <a:rPr lang="en-US" dirty="0"/>
              <a:t>Aircraft</a:t>
            </a:r>
            <a:endParaRPr lang="en-CA" dirty="0"/>
          </a:p>
        </p:txBody>
      </p:sp>
      <p:sp>
        <p:nvSpPr>
          <p:cNvPr id="13" name="Text Placeholder 14"/>
          <p:cNvSpPr>
            <a:spLocks noGrp="1"/>
          </p:cNvSpPr>
          <p:nvPr>
            <p:ph type="body" sz="quarter" idx="14" hasCustomPrompt="1"/>
          </p:nvPr>
        </p:nvSpPr>
        <p:spPr>
          <a:xfrm>
            <a:off x="1" y="989615"/>
            <a:ext cx="2380891" cy="306387"/>
          </a:xfrm>
          <a:prstGeom prst="rect">
            <a:avLst/>
          </a:prstGeom>
        </p:spPr>
        <p:txBody>
          <a:bodyPr/>
          <a:lstStyle>
            <a:lvl1pPr marL="0" indent="0">
              <a:buNone/>
              <a:defRPr sz="1400" b="1"/>
            </a:lvl1pPr>
          </a:lstStyle>
          <a:p>
            <a:pPr lvl="0"/>
            <a:r>
              <a:rPr lang="en-US" dirty="0"/>
              <a:t>Date</a:t>
            </a:r>
            <a:endParaRPr lang="en-CA" dirty="0"/>
          </a:p>
        </p:txBody>
      </p:sp>
      <p:sp>
        <p:nvSpPr>
          <p:cNvPr id="14" name="Title 1"/>
          <p:cNvSpPr>
            <a:spLocks noGrp="1"/>
          </p:cNvSpPr>
          <p:nvPr>
            <p:ph type="ctrTitle"/>
          </p:nvPr>
        </p:nvSpPr>
        <p:spPr>
          <a:xfrm>
            <a:off x="1805797" y="298800"/>
            <a:ext cx="8544000" cy="824400"/>
          </a:xfrm>
          <a:prstGeom prst="rect">
            <a:avLst/>
          </a:prstGeom>
        </p:spPr>
        <p:txBody>
          <a:bodyPr lIns="0" rIns="0">
            <a:normAutofit/>
          </a:bodyPr>
          <a:lstStyle>
            <a:lvl1pPr algn="ctr">
              <a:defRPr sz="3200">
                <a:solidFill>
                  <a:srgbClr val="002060"/>
                </a:solidFill>
              </a:defRPr>
            </a:lvl1pPr>
          </a:lstStyle>
          <a:p>
            <a:r>
              <a:rPr lang="en-US" dirty="0"/>
              <a:t>Click to edit Master title style</a:t>
            </a:r>
            <a:endParaRPr lang="en-CA" dirty="0"/>
          </a:p>
        </p:txBody>
      </p:sp>
      <p:sp>
        <p:nvSpPr>
          <p:cNvPr id="18" name="TextBox 55"/>
          <p:cNvSpPr txBox="1">
            <a:spLocks noChangeArrowheads="1"/>
          </p:cNvSpPr>
          <p:nvPr userDrawn="1"/>
        </p:nvSpPr>
        <p:spPr bwMode="auto">
          <a:xfrm>
            <a:off x="11045135" y="5702129"/>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Operations</a:t>
            </a:r>
          </a:p>
        </p:txBody>
      </p:sp>
      <p:sp>
        <p:nvSpPr>
          <p:cNvPr id="19" name="TextBox 55"/>
          <p:cNvSpPr txBox="1">
            <a:spLocks noChangeArrowheads="1"/>
          </p:cNvSpPr>
          <p:nvPr userDrawn="1"/>
        </p:nvSpPr>
        <p:spPr bwMode="auto">
          <a:xfrm>
            <a:off x="11059953" y="5974383"/>
            <a:ext cx="113204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Exercises</a:t>
            </a:r>
          </a:p>
        </p:txBody>
      </p:sp>
      <p:sp>
        <p:nvSpPr>
          <p:cNvPr id="20" name="Oval 19"/>
          <p:cNvSpPr/>
          <p:nvPr userDrawn="1"/>
        </p:nvSpPr>
        <p:spPr>
          <a:xfrm>
            <a:off x="10919460" y="6004680"/>
            <a:ext cx="197540" cy="185468"/>
          </a:xfrm>
          <a:prstGeom prst="ellipse">
            <a:avLst/>
          </a:prstGeom>
          <a:solidFill>
            <a:srgbClr val="0000FF"/>
          </a:soli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en-CA" sz="1600" b="1" dirty="0">
              <a:solidFill>
                <a:prstClr val="white"/>
              </a:solidFill>
              <a:latin typeface=" Arial"/>
            </a:endParaRPr>
          </a:p>
        </p:txBody>
      </p:sp>
      <p:sp>
        <p:nvSpPr>
          <p:cNvPr id="21" name="Oval 20"/>
          <p:cNvSpPr/>
          <p:nvPr userDrawn="1"/>
        </p:nvSpPr>
        <p:spPr>
          <a:xfrm>
            <a:off x="10919460" y="5732424"/>
            <a:ext cx="197540" cy="185468"/>
          </a:xfrm>
          <a:prstGeom prst="ellipse">
            <a:avLst/>
          </a:prstGeom>
          <a:solidFill>
            <a:srgbClr val="FF00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5" name="Oval 24"/>
          <p:cNvSpPr/>
          <p:nvPr userDrawn="1"/>
        </p:nvSpPr>
        <p:spPr>
          <a:xfrm>
            <a:off x="10919460" y="6263204"/>
            <a:ext cx="197540" cy="185468"/>
          </a:xfrm>
          <a:prstGeom prst="ellipse">
            <a:avLst/>
          </a:prstGeom>
          <a:solidFill>
            <a:schemeClr val="tx1"/>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6" name="TextBox 55"/>
          <p:cNvSpPr txBox="1">
            <a:spLocks noChangeArrowheads="1"/>
          </p:cNvSpPr>
          <p:nvPr userDrawn="1"/>
        </p:nvSpPr>
        <p:spPr bwMode="auto">
          <a:xfrm>
            <a:off x="11069375" y="6240528"/>
            <a:ext cx="1114857"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Arctic Air Plan</a:t>
            </a:r>
          </a:p>
        </p:txBody>
      </p:sp>
      <p:sp>
        <p:nvSpPr>
          <p:cNvPr id="27" name="TextBox 55"/>
          <p:cNvSpPr txBox="1">
            <a:spLocks noChangeArrowheads="1"/>
          </p:cNvSpPr>
          <p:nvPr userDrawn="1"/>
        </p:nvSpPr>
        <p:spPr bwMode="auto">
          <a:xfrm>
            <a:off x="11045135" y="5442967"/>
            <a:ext cx="114686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7013" indent="-227013" algn="l" eaLnBrk="0" hangingPunct="0">
              <a:spcBef>
                <a:spcPct val="20000"/>
              </a:spcBef>
              <a:buChar char="•"/>
              <a:defRPr sz="3200">
                <a:solidFill>
                  <a:schemeClr val="tx1"/>
                </a:solidFill>
                <a:latin typeface="Arial" charset="0"/>
              </a:defRPr>
            </a:lvl1pPr>
            <a:lvl2pPr marL="742950" indent="-285750" algn="l" eaLnBrk="0" hangingPunct="0">
              <a:spcBef>
                <a:spcPct val="20000"/>
              </a:spcBef>
              <a:buChar char="–"/>
              <a:defRPr sz="2800">
                <a:solidFill>
                  <a:schemeClr val="tx1"/>
                </a:solidFill>
                <a:latin typeface="Arial" charset="0"/>
              </a:defRPr>
            </a:lvl2pPr>
            <a:lvl3pPr marL="1143000" indent="-228600" algn="l" eaLnBrk="0" hangingPunct="0">
              <a:spcBef>
                <a:spcPct val="20000"/>
              </a:spcBef>
              <a:buChar char="•"/>
              <a:defRPr sz="2400">
                <a:solidFill>
                  <a:schemeClr val="tx1"/>
                </a:solidFill>
                <a:latin typeface="Arial" charset="0"/>
              </a:defRPr>
            </a:lvl3pPr>
            <a:lvl4pPr marL="1600200" indent="-228600" algn="l" eaLnBrk="0" hangingPunct="0">
              <a:spcBef>
                <a:spcPct val="20000"/>
              </a:spcBef>
              <a:buChar char="–"/>
              <a:defRPr sz="2000">
                <a:solidFill>
                  <a:schemeClr val="tx1"/>
                </a:solidFill>
                <a:latin typeface="Arial" charset="0"/>
              </a:defRPr>
            </a:lvl4pPr>
            <a:lvl5pPr marL="2057400" indent="-228600" algn="l"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1000" b="1" dirty="0">
                <a:solidFill>
                  <a:srgbClr val="000000"/>
                </a:solidFill>
                <a:cs typeface="Arial" charset="0"/>
              </a:rPr>
              <a:t>Special Events</a:t>
            </a:r>
          </a:p>
        </p:txBody>
      </p:sp>
      <p:sp>
        <p:nvSpPr>
          <p:cNvPr id="28" name="Oval 27"/>
          <p:cNvSpPr/>
          <p:nvPr userDrawn="1"/>
        </p:nvSpPr>
        <p:spPr>
          <a:xfrm>
            <a:off x="10919460" y="5473262"/>
            <a:ext cx="197540" cy="185468"/>
          </a:xfrm>
          <a:prstGeom prst="ellipse">
            <a:avLst/>
          </a:prstGeom>
          <a:solidFill>
            <a:srgbClr val="00FF00"/>
          </a:solidFill>
        </p:spPr>
        <p:style>
          <a:lnRef idx="0">
            <a:schemeClr val="accent2"/>
          </a:lnRef>
          <a:fillRef idx="3">
            <a:schemeClr val="accent2"/>
          </a:fillRef>
          <a:effectRef idx="3">
            <a:schemeClr val="accent2"/>
          </a:effectRef>
          <a:fontRef idx="minor">
            <a:schemeClr val="lt1"/>
          </a:fontRef>
        </p:style>
        <p:txBody>
          <a:bodyPr rtlCol="0" anchor="ctr"/>
          <a:lstStyle/>
          <a:p>
            <a:pPr algn="ctr"/>
            <a:endParaRPr lang="en-CA" sz="1600" b="1" dirty="0">
              <a:solidFill>
                <a:prstClr val="white"/>
              </a:solidFill>
              <a:latin typeface=" Arial"/>
            </a:endParaRPr>
          </a:p>
        </p:txBody>
      </p:sp>
      <p:sp>
        <p:nvSpPr>
          <p:cNvPr id="29"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1751336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CAD_Title Slide">
    <p:spTree>
      <p:nvGrpSpPr>
        <p:cNvPr id="1" name=""/>
        <p:cNvGrpSpPr/>
        <p:nvPr/>
      </p:nvGrpSpPr>
      <p:grpSpPr>
        <a:xfrm>
          <a:off x="0" y="0"/>
          <a:ext cx="0" cy="0"/>
          <a:chOff x="0" y="0"/>
          <a:chExt cx="0" cy="0"/>
        </a:xfrm>
      </p:grpSpPr>
      <p:sp>
        <p:nvSpPr>
          <p:cNvPr id="20" name="Title 1"/>
          <p:cNvSpPr>
            <a:spLocks noGrp="1"/>
          </p:cNvSpPr>
          <p:nvPr>
            <p:ph type="ctrTitle"/>
          </p:nvPr>
        </p:nvSpPr>
        <p:spPr>
          <a:xfrm>
            <a:off x="480000" y="1620000"/>
            <a:ext cx="11232000" cy="1800000"/>
          </a:xfrm>
          <a:prstGeom prst="rect">
            <a:avLst/>
          </a:prstGeom>
        </p:spPr>
        <p:txBody>
          <a:bodyPr lIns="36000" tIns="36000" rIns="36000" bIns="36000" anchor="b">
            <a:normAutofit/>
          </a:bodyPr>
          <a:lstStyle>
            <a:lvl1pPr algn="ctr">
              <a:defRPr sz="4400" b="1">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
        <p:nvSpPr>
          <p:cNvPr id="21" name="Subtitle 2"/>
          <p:cNvSpPr>
            <a:spLocks noGrp="1"/>
          </p:cNvSpPr>
          <p:nvPr>
            <p:ph type="subTitle" idx="1"/>
          </p:nvPr>
        </p:nvSpPr>
        <p:spPr>
          <a:xfrm>
            <a:off x="480000" y="3456000"/>
            <a:ext cx="11232000" cy="720000"/>
          </a:xfrm>
          <a:prstGeom prst="rect">
            <a:avLst/>
          </a:prstGeom>
        </p:spPr>
        <p:txBody>
          <a:bodyPr lIns="36000" tIns="36000" rIns="36000" bIns="36000" anchor="ctr" anchorCtr="0">
            <a:noAutofit/>
          </a:bodyPr>
          <a:lstStyle>
            <a:lvl1pPr marL="0" indent="0" algn="ctr">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28" name="Content Placeholder 2"/>
          <p:cNvSpPr>
            <a:spLocks noGrp="1"/>
          </p:cNvSpPr>
          <p:nvPr>
            <p:ph sz="half" idx="10"/>
          </p:nvPr>
        </p:nvSpPr>
        <p:spPr>
          <a:xfrm>
            <a:off x="2910000" y="4212000"/>
            <a:ext cx="6372000" cy="900000"/>
          </a:xfrm>
          <a:prstGeom prst="rect">
            <a:avLst/>
          </a:prstGeom>
        </p:spPr>
        <p:txBody>
          <a:bodyPr lIns="36000" tIns="0" rIns="36000" bIns="0">
            <a:noAutofit/>
          </a:bodyPr>
          <a:lstStyle>
            <a:lvl1pPr marL="0" indent="0" algn="ctr">
              <a:spcBef>
                <a:spcPts val="600"/>
              </a:spcBef>
              <a:buNone/>
              <a:defRPr sz="1800" i="1">
                <a:latin typeface="Arial" panose="020B0604020202020204" pitchFamily="34" charset="0"/>
                <a:cs typeface="Arial" panose="020B0604020202020204" pitchFamily="34" charset="0"/>
              </a:defRPr>
            </a:lvl1pPr>
            <a:lvl2pPr marL="457200" indent="0" algn="ctr">
              <a:buNone/>
              <a:defRPr sz="1800" i="1">
                <a:latin typeface="Arial" panose="020B0604020202020204" pitchFamily="34" charset="0"/>
                <a:cs typeface="Arial" panose="020B0604020202020204" pitchFamily="34" charset="0"/>
              </a:defRPr>
            </a:lvl2pPr>
            <a:lvl3pPr marL="914400" indent="0" algn="ctr">
              <a:buNone/>
              <a:defRPr sz="1800" i="1">
                <a:latin typeface="Arial" panose="020B0604020202020204" pitchFamily="34" charset="0"/>
                <a:cs typeface="Arial" panose="020B0604020202020204" pitchFamily="34" charset="0"/>
              </a:defRPr>
            </a:lvl3pPr>
            <a:lvl4pPr marL="1371600" indent="0" algn="ctr">
              <a:buNone/>
              <a:defRPr sz="1800" i="1">
                <a:latin typeface="Arial" panose="020B0604020202020204" pitchFamily="34" charset="0"/>
                <a:cs typeface="Arial" panose="020B0604020202020204" pitchFamily="34" charset="0"/>
              </a:defRPr>
            </a:lvl4pPr>
            <a:lvl5pPr marL="1828800" indent="0" algn="ctr">
              <a:buNone/>
              <a:defRPr sz="1800" i="1">
                <a:latin typeface="Arial" panose="020B0604020202020204" pitchFamily="34" charset="0"/>
                <a:cs typeface="Arial" panose="020B0604020202020204" pitchFamily="34" charset="0"/>
              </a:defRPr>
            </a:lvl5pPr>
          </a:lstStyle>
          <a:p>
            <a:pPr lvl="0"/>
            <a:r>
              <a:rPr lang="en-US" dirty="0"/>
              <a:t>Click to edit Master text styles</a:t>
            </a:r>
          </a:p>
        </p:txBody>
      </p:sp>
      <p:pic>
        <p:nvPicPr>
          <p:cNvPr id="29" name="Picture 2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1894" y="4301136"/>
            <a:ext cx="773745" cy="1080000"/>
          </a:xfrm>
          <a:prstGeom prst="rect">
            <a:avLst/>
          </a:prstGeom>
        </p:spPr>
      </p:pic>
      <p:pic>
        <p:nvPicPr>
          <p:cNvPr id="31" name="Picture 3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96406" y="4378736"/>
            <a:ext cx="958965" cy="1001567"/>
          </a:xfrm>
          <a:prstGeom prst="rect">
            <a:avLst/>
          </a:prstGeom>
        </p:spPr>
      </p:pic>
      <p:pic>
        <p:nvPicPr>
          <p:cNvPr id="32" name="Picture 3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142389" y="4273142"/>
            <a:ext cx="860360" cy="1116000"/>
          </a:xfrm>
          <a:prstGeom prst="rect">
            <a:avLst/>
          </a:prstGeom>
        </p:spPr>
      </p:pic>
      <p:sp>
        <p:nvSpPr>
          <p:cNvPr id="33" name="TextBox 32"/>
          <p:cNvSpPr txBox="1"/>
          <p:nvPr userDrawn="1"/>
        </p:nvSpPr>
        <p:spPr>
          <a:xfrm>
            <a:off x="180000" y="1309806"/>
            <a:ext cx="5916000" cy="288000"/>
          </a:xfrm>
          <a:prstGeom prst="rect">
            <a:avLst/>
          </a:prstGeom>
          <a:noFill/>
        </p:spPr>
        <p:txBody>
          <a:bodyPr wrap="none" lIns="36000" tIns="0" rIns="180000" bIns="0" rtlCol="0" anchor="b">
            <a:noAutofit/>
          </a:bodyPr>
          <a:lstStyle/>
          <a:p>
            <a:pPr algn="r"/>
            <a:r>
              <a:rPr lang="en-US" sz="1100" b="1" dirty="0">
                <a:latin typeface="Arial" panose="020B0604020202020204" pitchFamily="34" charset="0"/>
                <a:cs typeface="Arial" panose="020B0604020202020204" pitchFamily="34" charset="0"/>
              </a:rPr>
              <a:t>1 Canadian Air Division,</a:t>
            </a:r>
            <a:r>
              <a:rPr lang="en-US" sz="1100" b="1" baseline="0" dirty="0">
                <a:latin typeface="Arial" panose="020B0604020202020204" pitchFamily="34" charset="0"/>
                <a:cs typeface="Arial" panose="020B0604020202020204" pitchFamily="34" charset="0"/>
              </a:rPr>
              <a:t> Canadian NORAD Region, JFAC, SRR Trenton</a:t>
            </a:r>
            <a:endParaRPr lang="en-CA" sz="1100" b="1" dirty="0">
              <a:latin typeface="Arial" panose="020B0604020202020204" pitchFamily="34" charset="0"/>
              <a:cs typeface="Arial" panose="020B0604020202020204" pitchFamily="34" charset="0"/>
            </a:endParaRPr>
          </a:p>
        </p:txBody>
      </p:sp>
      <p:sp>
        <p:nvSpPr>
          <p:cNvPr id="34" name="TextBox 33"/>
          <p:cNvSpPr txBox="1"/>
          <p:nvPr userDrawn="1"/>
        </p:nvSpPr>
        <p:spPr>
          <a:xfrm>
            <a:off x="6096000" y="1309806"/>
            <a:ext cx="5913493" cy="288000"/>
          </a:xfrm>
          <a:prstGeom prst="rect">
            <a:avLst/>
          </a:prstGeom>
          <a:noFill/>
        </p:spPr>
        <p:txBody>
          <a:bodyPr wrap="none" lIns="180000" tIns="0" rIns="0" bIns="0" rtlCol="0" anchor="b">
            <a:noAutofit/>
          </a:bodyPr>
          <a:lstStyle/>
          <a:p>
            <a:pPr algn="l"/>
            <a:r>
              <a:rPr lang="en-US" sz="1100" b="1" dirty="0">
                <a:latin typeface="Arial" panose="020B0604020202020204" pitchFamily="34" charset="0"/>
                <a:cs typeface="Arial" panose="020B0604020202020204" pitchFamily="34" charset="0"/>
              </a:rPr>
              <a:t>1re</a:t>
            </a:r>
            <a:r>
              <a:rPr lang="en-US" sz="1100" b="1" baseline="0" dirty="0">
                <a:latin typeface="Arial" panose="020B0604020202020204" pitchFamily="34" charset="0"/>
                <a:cs typeface="Arial" panose="020B0604020202020204" pitchFamily="34" charset="0"/>
              </a:rPr>
              <a:t> Division aérienne du Canada, Région canadienne du NORAD, CAFI, RRS Trenton </a:t>
            </a:r>
            <a:endParaRPr lang="en-CA" sz="11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799376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CAF Title Slide">
    <p:spTree>
      <p:nvGrpSpPr>
        <p:cNvPr id="1" name=""/>
        <p:cNvGrpSpPr/>
        <p:nvPr/>
      </p:nvGrpSpPr>
      <p:grpSpPr>
        <a:xfrm>
          <a:off x="0" y="0"/>
          <a:ext cx="0" cy="0"/>
          <a:chOff x="0" y="0"/>
          <a:chExt cx="0" cy="0"/>
        </a:xfrm>
      </p:grpSpPr>
      <p:sp>
        <p:nvSpPr>
          <p:cNvPr id="20" name="Title 1"/>
          <p:cNvSpPr>
            <a:spLocks noGrp="1"/>
          </p:cNvSpPr>
          <p:nvPr>
            <p:ph type="ctrTitle"/>
          </p:nvPr>
        </p:nvSpPr>
        <p:spPr>
          <a:xfrm>
            <a:off x="480000" y="1620000"/>
            <a:ext cx="11232000" cy="1800000"/>
          </a:xfrm>
          <a:prstGeom prst="rect">
            <a:avLst/>
          </a:prstGeom>
        </p:spPr>
        <p:txBody>
          <a:bodyPr lIns="36000" tIns="36000" rIns="36000" bIns="36000" anchor="b">
            <a:normAutofit/>
          </a:bodyPr>
          <a:lstStyle>
            <a:lvl1pPr algn="ctr">
              <a:defRPr sz="4400" b="1">
                <a:latin typeface="Arial" panose="020B0604020202020204" pitchFamily="34" charset="0"/>
                <a:cs typeface="Arial" panose="020B0604020202020204" pitchFamily="34" charset="0"/>
              </a:defRPr>
            </a:lvl1pPr>
          </a:lstStyle>
          <a:p>
            <a:r>
              <a:rPr lang="en-US" dirty="0"/>
              <a:t>Click to edit Master title style</a:t>
            </a:r>
            <a:endParaRPr lang="en-CA" dirty="0"/>
          </a:p>
        </p:txBody>
      </p:sp>
      <p:sp>
        <p:nvSpPr>
          <p:cNvPr id="21" name="Subtitle 2"/>
          <p:cNvSpPr>
            <a:spLocks noGrp="1"/>
          </p:cNvSpPr>
          <p:nvPr>
            <p:ph type="subTitle" idx="1"/>
          </p:nvPr>
        </p:nvSpPr>
        <p:spPr>
          <a:xfrm>
            <a:off x="480000" y="3456000"/>
            <a:ext cx="11232000" cy="720000"/>
          </a:xfrm>
          <a:prstGeom prst="rect">
            <a:avLst/>
          </a:prstGeom>
        </p:spPr>
        <p:txBody>
          <a:bodyPr lIns="36000" tIns="36000" rIns="36000" bIns="36000" anchor="ctr" anchorCtr="0">
            <a:noAutofit/>
          </a:bodyPr>
          <a:lstStyle>
            <a:lvl1pPr marL="0" indent="0" algn="ctr">
              <a:buNone/>
              <a:defRPr sz="28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CA" dirty="0"/>
          </a:p>
        </p:txBody>
      </p:sp>
      <p:sp>
        <p:nvSpPr>
          <p:cNvPr id="28" name="Content Placeholder 2"/>
          <p:cNvSpPr>
            <a:spLocks noGrp="1"/>
          </p:cNvSpPr>
          <p:nvPr>
            <p:ph sz="half" idx="10"/>
          </p:nvPr>
        </p:nvSpPr>
        <p:spPr>
          <a:xfrm>
            <a:off x="2910000" y="4212000"/>
            <a:ext cx="6372000" cy="900000"/>
          </a:xfrm>
          <a:prstGeom prst="rect">
            <a:avLst/>
          </a:prstGeom>
        </p:spPr>
        <p:txBody>
          <a:bodyPr lIns="36000" tIns="0" rIns="36000" bIns="0">
            <a:noAutofit/>
          </a:bodyPr>
          <a:lstStyle>
            <a:lvl1pPr marL="0" indent="0" algn="ctr">
              <a:spcBef>
                <a:spcPts val="600"/>
              </a:spcBef>
              <a:buNone/>
              <a:defRPr sz="1800" i="1">
                <a:latin typeface="Arial" panose="020B0604020202020204" pitchFamily="34" charset="0"/>
                <a:cs typeface="Arial" panose="020B0604020202020204" pitchFamily="34" charset="0"/>
              </a:defRPr>
            </a:lvl1pPr>
            <a:lvl2pPr marL="457200" indent="0" algn="ctr">
              <a:buNone/>
              <a:defRPr sz="1800" i="1">
                <a:latin typeface="Arial" panose="020B0604020202020204" pitchFamily="34" charset="0"/>
                <a:cs typeface="Arial" panose="020B0604020202020204" pitchFamily="34" charset="0"/>
              </a:defRPr>
            </a:lvl2pPr>
            <a:lvl3pPr marL="914400" indent="0" algn="ctr">
              <a:buNone/>
              <a:defRPr sz="1800" i="1">
                <a:latin typeface="Arial" panose="020B0604020202020204" pitchFamily="34" charset="0"/>
                <a:cs typeface="Arial" panose="020B0604020202020204" pitchFamily="34" charset="0"/>
              </a:defRPr>
            </a:lvl3pPr>
            <a:lvl4pPr marL="1371600" indent="0" algn="ctr">
              <a:buNone/>
              <a:defRPr sz="1800" i="1">
                <a:latin typeface="Arial" panose="020B0604020202020204" pitchFamily="34" charset="0"/>
                <a:cs typeface="Arial" panose="020B0604020202020204" pitchFamily="34" charset="0"/>
              </a:defRPr>
            </a:lvl4pPr>
            <a:lvl5pPr marL="1828800" indent="0" algn="ctr">
              <a:buNone/>
              <a:defRPr sz="1800" i="1">
                <a:latin typeface="Arial" panose="020B0604020202020204" pitchFamily="34" charset="0"/>
                <a:cs typeface="Arial" panose="020B0604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39724619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Slide Number Placeholder 5"/>
          <p:cNvSpPr>
            <a:spLocks noGrp="1"/>
          </p:cNvSpPr>
          <p:nvPr>
            <p:ph type="sldNum" sz="quarter" idx="12"/>
          </p:nvPr>
        </p:nvSpPr>
        <p:spPr>
          <a:xfrm>
            <a:off x="11293200" y="6642000"/>
            <a:ext cx="720000" cy="216000"/>
          </a:xfrm>
          <a:prstGeom prst="rect">
            <a:avLst/>
          </a:prstGeom>
        </p:spPr>
        <p:txBody>
          <a:bodyPr/>
          <a:lstStyle/>
          <a:p>
            <a:fld id="{CA312C32-9192-49BC-89BD-55E3FA9F6435}" type="slidenum">
              <a:rPr lang="en-CA" smtClean="0"/>
              <a:t>‹#›</a:t>
            </a:fld>
            <a:endParaRPr lang="en-CA" dirty="0"/>
          </a:p>
        </p:txBody>
      </p:sp>
    </p:spTree>
    <p:extLst>
      <p:ext uri="{BB962C8B-B14F-4D97-AF65-F5344CB8AC3E}">
        <p14:creationId xmlns:p14="http://schemas.microsoft.com/office/powerpoint/2010/main" val="2508510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B Quad Char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endParaRPr lang="en-CA" dirty="0"/>
          </a:p>
        </p:txBody>
      </p:sp>
      <p:sp>
        <p:nvSpPr>
          <p:cNvPr id="3" name="Content Placeholder 2"/>
          <p:cNvSpPr>
            <a:spLocks noGrp="1"/>
          </p:cNvSpPr>
          <p:nvPr>
            <p:ph sz="half" idx="1"/>
          </p:nvPr>
        </p:nvSpPr>
        <p:spPr>
          <a:xfrm>
            <a:off x="179999" y="1548000"/>
            <a:ext cx="5868000" cy="2340000"/>
          </a:xfrm>
        </p:spPr>
        <p:txBody>
          <a:bodyPr lIns="36000" tIns="36000" rIns="36000">
            <a:normAutofit/>
          </a:bodyPr>
          <a:lstStyle>
            <a:lvl1pPr marL="176213" indent="-176213">
              <a:defRPr sz="1800"/>
            </a:lvl1pPr>
            <a:lvl2pPr marL="360363" indent="-184150">
              <a:defRPr sz="1600"/>
            </a:lvl2pPr>
            <a:lvl3pPr marL="538163" indent="-177800">
              <a:defRPr sz="1400"/>
            </a:lvl3pPr>
            <a:lvl4pPr marL="714375" indent="-176213">
              <a:defRPr sz="1200"/>
            </a:lvl4pPr>
            <a:lvl5pPr marL="898525" indent="-184150">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p:cNvSpPr>
            <a:spLocks noGrp="1"/>
          </p:cNvSpPr>
          <p:nvPr>
            <p:ph sz="half" idx="2"/>
          </p:nvPr>
        </p:nvSpPr>
        <p:spPr>
          <a:xfrm>
            <a:off x="6145200" y="1548000"/>
            <a:ext cx="5868000" cy="2340000"/>
          </a:xfrm>
        </p:spPr>
        <p:txBody>
          <a:bodyPr vert="horz" lIns="36000" tIns="36000" rIns="36000" bIns="0" rtlCol="0">
            <a:normAutofit/>
          </a:bodyPr>
          <a:lstStyle>
            <a:lvl1pPr>
              <a:defRPr lang="en-US" sz="1800" dirty="0" smtClean="0">
                <a:solidFill>
                  <a:schemeClr val="bg2">
                    <a:lumMod val="50000"/>
                  </a:schemeClr>
                </a:solidFill>
              </a:defRPr>
            </a:lvl1pPr>
            <a:lvl2pPr>
              <a:defRPr lang="en-US" sz="1600" dirty="0" smtClean="0">
                <a:solidFill>
                  <a:schemeClr val="bg2">
                    <a:lumMod val="50000"/>
                  </a:schemeClr>
                </a:solidFill>
              </a:defRPr>
            </a:lvl2pPr>
            <a:lvl3pPr>
              <a:defRPr lang="en-US" sz="1400" dirty="0" smtClean="0">
                <a:solidFill>
                  <a:schemeClr val="bg2">
                    <a:lumMod val="50000"/>
                  </a:schemeClr>
                </a:solidFill>
              </a:defRPr>
            </a:lvl3pPr>
            <a:lvl4pPr>
              <a:defRPr lang="en-US" sz="1200" dirty="0" smtClean="0">
                <a:solidFill>
                  <a:schemeClr val="bg2">
                    <a:lumMod val="50000"/>
                  </a:schemeClr>
                </a:solidFill>
              </a:defRPr>
            </a:lvl4pPr>
            <a:lvl5pPr>
              <a:defRPr lang="en-CA" sz="1200" dirty="0">
                <a:solidFill>
                  <a:schemeClr val="bg2">
                    <a:lumMod val="50000"/>
                  </a:schemeClr>
                </a:solidFill>
              </a:defRPr>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6" name="Text Placeholder 2"/>
          <p:cNvSpPr>
            <a:spLocks noGrp="1"/>
          </p:cNvSpPr>
          <p:nvPr>
            <p:ph type="body" idx="13"/>
          </p:nvPr>
        </p:nvSpPr>
        <p:spPr>
          <a:xfrm>
            <a:off x="179999" y="1224000"/>
            <a:ext cx="5867999" cy="324000"/>
          </a:xfrm>
        </p:spPr>
        <p:txBody>
          <a:bodyPr tIns="0" anchor="ctr">
            <a:normAutofit/>
          </a:bodyPr>
          <a:lstStyle>
            <a:lvl1pPr marL="0" indent="0" algn="ctr">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3"/>
          </p:nvPr>
        </p:nvSpPr>
        <p:spPr>
          <a:xfrm>
            <a:off x="6145199" y="1224000"/>
            <a:ext cx="5868001" cy="324000"/>
          </a:xfrm>
        </p:spPr>
        <p:txBody>
          <a:bodyPr tIns="0" anchor="ctr">
            <a:normAutofit/>
          </a:bodyPr>
          <a:lstStyle>
            <a:lvl1pPr marL="0" indent="0" algn="ctr">
              <a:buNone/>
              <a:defRPr sz="2000" b="0">
                <a:solidFill>
                  <a:schemeClr val="bg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cxnSp>
        <p:nvCxnSpPr>
          <p:cNvPr id="15" name="Straight Connector 14"/>
          <p:cNvCxnSpPr/>
          <p:nvPr userDrawn="1"/>
        </p:nvCxnSpPr>
        <p:spPr>
          <a:xfrm flipV="1">
            <a:off x="179999" y="3924000"/>
            <a:ext cx="11840401" cy="1"/>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16" name="Content Placeholder 2"/>
          <p:cNvSpPr>
            <a:spLocks noGrp="1"/>
          </p:cNvSpPr>
          <p:nvPr>
            <p:ph sz="half" idx="14"/>
          </p:nvPr>
        </p:nvSpPr>
        <p:spPr>
          <a:xfrm>
            <a:off x="179998" y="4284000"/>
            <a:ext cx="5868000" cy="2340000"/>
          </a:xfrm>
        </p:spPr>
        <p:txBody>
          <a:bodyPr vert="horz" lIns="36000" tIns="36000" rIns="36000" bIns="0" rtlCol="0">
            <a:normAutofit/>
          </a:bodyPr>
          <a:lstStyle>
            <a:lvl1pPr>
              <a:defRPr lang="en-US" sz="1800" dirty="0" smtClean="0">
                <a:solidFill>
                  <a:schemeClr val="bg2">
                    <a:lumMod val="50000"/>
                  </a:schemeClr>
                </a:solidFill>
              </a:defRPr>
            </a:lvl1pPr>
            <a:lvl2pPr>
              <a:defRPr lang="en-US" sz="1600" dirty="0" smtClean="0">
                <a:solidFill>
                  <a:schemeClr val="bg2">
                    <a:lumMod val="50000"/>
                  </a:schemeClr>
                </a:solidFill>
              </a:defRPr>
            </a:lvl2pPr>
            <a:lvl3pPr>
              <a:defRPr lang="en-US" sz="1400" dirty="0" smtClean="0">
                <a:solidFill>
                  <a:schemeClr val="bg2">
                    <a:lumMod val="50000"/>
                  </a:schemeClr>
                </a:solidFill>
              </a:defRPr>
            </a:lvl3pPr>
            <a:lvl4pPr>
              <a:defRPr lang="en-US" sz="1200" dirty="0" smtClean="0">
                <a:solidFill>
                  <a:schemeClr val="bg2">
                    <a:lumMod val="50000"/>
                  </a:schemeClr>
                </a:solidFill>
              </a:defRPr>
            </a:lvl4pPr>
            <a:lvl5pPr>
              <a:defRPr lang="en-CA" sz="1200" dirty="0">
                <a:solidFill>
                  <a:schemeClr val="bg2">
                    <a:lumMod val="50000"/>
                  </a:schemeClr>
                </a:solidFill>
              </a:defRPr>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17" name="Content Placeholder 3"/>
          <p:cNvSpPr>
            <a:spLocks noGrp="1"/>
          </p:cNvSpPr>
          <p:nvPr>
            <p:ph sz="half" idx="15"/>
          </p:nvPr>
        </p:nvSpPr>
        <p:spPr>
          <a:xfrm>
            <a:off x="6145199" y="4284000"/>
            <a:ext cx="5868000" cy="2340000"/>
          </a:xfrm>
        </p:spPr>
        <p:txBody>
          <a:bodyPr vert="horz" lIns="36000" tIns="36000" rIns="36000" bIns="0" rtlCol="0">
            <a:normAutofit/>
          </a:bodyPr>
          <a:lstStyle>
            <a:lvl1pPr>
              <a:defRPr lang="en-US" sz="1800" dirty="0" smtClean="0">
                <a:solidFill>
                  <a:srgbClr val="FF0000"/>
                </a:solidFill>
              </a:defRPr>
            </a:lvl1pPr>
            <a:lvl2pPr>
              <a:defRPr lang="en-US" sz="1600" dirty="0" smtClean="0">
                <a:solidFill>
                  <a:srgbClr val="FF0000"/>
                </a:solidFill>
              </a:defRPr>
            </a:lvl2pPr>
            <a:lvl3pPr>
              <a:defRPr lang="en-US" sz="1400" dirty="0" smtClean="0">
                <a:solidFill>
                  <a:srgbClr val="FF0000"/>
                </a:solidFill>
              </a:defRPr>
            </a:lvl3pPr>
            <a:lvl4pPr>
              <a:defRPr lang="en-US" sz="1200" dirty="0" smtClean="0">
                <a:solidFill>
                  <a:srgbClr val="FF0000"/>
                </a:solidFill>
              </a:defRPr>
            </a:lvl4pPr>
            <a:lvl5pPr>
              <a:defRPr lang="en-CA" sz="1200" dirty="0">
                <a:solidFill>
                  <a:srgbClr val="FF0000"/>
                </a:solidFill>
              </a:defRPr>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18" name="Text Placeholder 2"/>
          <p:cNvSpPr>
            <a:spLocks noGrp="1"/>
          </p:cNvSpPr>
          <p:nvPr>
            <p:ph type="body" idx="16"/>
          </p:nvPr>
        </p:nvSpPr>
        <p:spPr>
          <a:xfrm>
            <a:off x="179998" y="3960000"/>
            <a:ext cx="5867999" cy="324000"/>
          </a:xfrm>
        </p:spPr>
        <p:txBody>
          <a:bodyPr tIns="0" anchor="ctr">
            <a:normAutofit/>
          </a:bodyPr>
          <a:lstStyle>
            <a:lvl1pPr marL="0" indent="0" algn="ctr">
              <a:buNone/>
              <a:defRPr sz="2000" b="0">
                <a:solidFill>
                  <a:schemeClr val="bg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4"/>
          <p:cNvSpPr>
            <a:spLocks noGrp="1"/>
          </p:cNvSpPr>
          <p:nvPr>
            <p:ph type="body" sz="quarter" idx="17"/>
          </p:nvPr>
        </p:nvSpPr>
        <p:spPr>
          <a:xfrm>
            <a:off x="6152399" y="3960000"/>
            <a:ext cx="5868001" cy="324000"/>
          </a:xfrm>
        </p:spPr>
        <p:txBody>
          <a:bodyPr tIns="0" anchor="ctr">
            <a:normAutofit/>
          </a:bodyPr>
          <a:lstStyle>
            <a:lvl1pPr marL="0" indent="0" algn="ctr">
              <a:buNone/>
              <a:defRPr sz="2000" b="0">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cxnSp>
        <p:nvCxnSpPr>
          <p:cNvPr id="21" name="Straight Connector 20"/>
          <p:cNvCxnSpPr/>
          <p:nvPr userDrawn="1"/>
        </p:nvCxnSpPr>
        <p:spPr>
          <a:xfrm>
            <a:off x="6096000" y="1224000"/>
            <a:ext cx="0" cy="5436000"/>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20"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3938171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1 third_2 third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179998" y="1224000"/>
            <a:ext cx="3924000" cy="5436000"/>
          </a:xfrm>
        </p:spPr>
        <p:txBody>
          <a:bodyPr rIns="36000"/>
          <a:lstStyle>
            <a:lvl2pPr marL="449263" indent="-184150">
              <a:defRPr/>
            </a:lvl2pPr>
            <a:lvl3pPr marL="625475" indent="-176213">
              <a:defRPr/>
            </a:lvl3pPr>
            <a:lvl4pPr marL="809625" indent="-184150">
              <a:defRPr/>
            </a:lvl4pPr>
            <a:lvl5pPr marL="985838" indent="-17621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Content Placeholder 3"/>
          <p:cNvSpPr>
            <a:spLocks noGrp="1"/>
          </p:cNvSpPr>
          <p:nvPr>
            <p:ph sz="half" idx="2"/>
          </p:nvPr>
        </p:nvSpPr>
        <p:spPr>
          <a:xfrm>
            <a:off x="4176000" y="1224000"/>
            <a:ext cx="7848000" cy="5436000"/>
          </a:xfrm>
        </p:spPr>
        <p:txBody>
          <a:bodyPr vert="horz" lIns="0" tIns="36000" rIns="36000" bIns="0" rtlCol="0">
            <a:normAutofit/>
          </a:bodyPr>
          <a:lstStyle>
            <a:lvl1pPr>
              <a:defRPr lang="en-US" smtClean="0"/>
            </a:lvl1pPr>
            <a:lvl2pPr>
              <a:defRPr lang="en-US" smtClean="0"/>
            </a:lvl2pPr>
            <a:lvl3pPr>
              <a:defRPr lang="en-US" smtClean="0"/>
            </a:lvl3pPr>
            <a:lvl4pPr>
              <a:defRPr lang="en-US" smtClean="0"/>
            </a:lvl4pPr>
            <a:lvl5pPr>
              <a:defRPr lang="en-CA"/>
            </a:lvl5pPr>
          </a:lstStyle>
          <a:p>
            <a:pPr lvl="0"/>
            <a:r>
              <a:rPr lang="en-US"/>
              <a:t>Click to edit Master text styles</a:t>
            </a:r>
          </a:p>
          <a:p>
            <a:pPr marL="449263" lvl="1" indent="-184150"/>
            <a:r>
              <a:rPr lang="en-US"/>
              <a:t>Second level</a:t>
            </a:r>
          </a:p>
          <a:p>
            <a:pPr marL="625475" lvl="2" indent="-176213"/>
            <a:r>
              <a:rPr lang="en-US"/>
              <a:t>Third level</a:t>
            </a:r>
          </a:p>
          <a:p>
            <a:pPr marL="809625" lvl="3" indent="-184150"/>
            <a:r>
              <a:rPr lang="en-US"/>
              <a:t>Fourth level</a:t>
            </a:r>
          </a:p>
          <a:p>
            <a:pPr marL="985838" lvl="4" indent="-176213"/>
            <a:r>
              <a:rPr lang="en-US"/>
              <a:t>Fifth level</a:t>
            </a:r>
            <a:endParaRPr lang="en-CA"/>
          </a:p>
        </p:txBody>
      </p:sp>
      <p:cxnSp>
        <p:nvCxnSpPr>
          <p:cNvPr id="6" name="Straight Connector 5"/>
          <p:cNvCxnSpPr/>
          <p:nvPr userDrawn="1"/>
        </p:nvCxnSpPr>
        <p:spPr>
          <a:xfrm>
            <a:off x="4140000" y="1224000"/>
            <a:ext cx="0" cy="5436000"/>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497999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S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CA"/>
          </a:p>
        </p:txBody>
      </p:sp>
      <p:sp>
        <p:nvSpPr>
          <p:cNvPr id="3" name="Content Placeholder 2"/>
          <p:cNvSpPr>
            <a:spLocks noGrp="1"/>
          </p:cNvSpPr>
          <p:nvPr>
            <p:ph sz="half" idx="1"/>
          </p:nvPr>
        </p:nvSpPr>
        <p:spPr>
          <a:xfrm>
            <a:off x="179999" y="1224000"/>
            <a:ext cx="5904000" cy="5436000"/>
          </a:xfrm>
          <a:ln>
            <a:solidFill>
              <a:schemeClr val="tx1"/>
            </a:solidFill>
          </a:ln>
        </p:spPr>
        <p:txBody>
          <a:bodyPr vert="horz" lIns="0" tIns="36000" rIns="36000" bIns="0" rtlCol="0">
            <a:normAutofit/>
          </a:bodyPr>
          <a:lstStyle>
            <a:lvl1pPr>
              <a:defRPr lang="en-US" smtClean="0">
                <a:latin typeface="Arial" panose="020B0604020202020204" pitchFamily="34" charset="0"/>
                <a:cs typeface="Arial" panose="020B0604020202020204" pitchFamily="34" charset="0"/>
              </a:defRPr>
            </a:lvl1pPr>
            <a:lvl2pPr>
              <a:defRPr lang="en-US" smtClean="0">
                <a:latin typeface="Arial" panose="020B0604020202020204" pitchFamily="34" charset="0"/>
                <a:cs typeface="Arial" panose="020B0604020202020204" pitchFamily="34" charset="0"/>
              </a:defRPr>
            </a:lvl2pPr>
            <a:lvl3pPr>
              <a:defRPr lang="en-US" smtClean="0">
                <a:latin typeface="Arial" panose="020B0604020202020204" pitchFamily="34" charset="0"/>
                <a:cs typeface="Arial" panose="020B0604020202020204" pitchFamily="34" charset="0"/>
              </a:defRPr>
            </a:lvl3pPr>
            <a:lvl4pPr>
              <a:defRPr lang="en-US" smtClean="0">
                <a:latin typeface="Arial" panose="020B0604020202020204" pitchFamily="34" charset="0"/>
                <a:cs typeface="Arial" panose="020B0604020202020204" pitchFamily="34" charset="0"/>
              </a:defRPr>
            </a:lvl4pPr>
            <a:lvl5pPr>
              <a:defRPr lang="en-CA">
                <a:latin typeface="Arial" panose="020B0604020202020204" pitchFamily="34" charset="0"/>
                <a:cs typeface="Arial" panose="020B0604020202020204" pitchFamily="34" charset="0"/>
              </a:defRPr>
            </a:lvl5pPr>
          </a:lstStyle>
          <a:p>
            <a:pPr lvl="0"/>
            <a:r>
              <a:rPr lang="en-US" dirty="0"/>
              <a:t>Click to edit Master text styles</a:t>
            </a:r>
          </a:p>
          <a:p>
            <a:pPr marL="449263" lvl="1" indent="-184150"/>
            <a:r>
              <a:rPr lang="en-US" dirty="0"/>
              <a:t>Second level</a:t>
            </a:r>
          </a:p>
          <a:p>
            <a:pPr marL="625475" lvl="2" indent="-176213"/>
            <a:r>
              <a:rPr lang="en-US" dirty="0"/>
              <a:t>Third level</a:t>
            </a:r>
          </a:p>
          <a:p>
            <a:pPr marL="809625" lvl="3" indent="-184150"/>
            <a:r>
              <a:rPr lang="en-US" dirty="0"/>
              <a:t>Fourth level</a:t>
            </a:r>
          </a:p>
          <a:p>
            <a:pPr marL="985838" lvl="4" indent="-176213"/>
            <a:r>
              <a:rPr lang="en-US" dirty="0"/>
              <a:t>Fifth level</a:t>
            </a:r>
            <a:endParaRPr lang="en-CA" dirty="0"/>
          </a:p>
        </p:txBody>
      </p:sp>
      <p:sp>
        <p:nvSpPr>
          <p:cNvPr id="4" name="Content Placeholder 3"/>
          <p:cNvSpPr>
            <a:spLocks noGrp="1"/>
          </p:cNvSpPr>
          <p:nvPr>
            <p:ph sz="half" idx="2"/>
          </p:nvPr>
        </p:nvSpPr>
        <p:spPr>
          <a:xfrm>
            <a:off x="6084000" y="3528000"/>
            <a:ext cx="5904000" cy="3132000"/>
          </a:xfrm>
          <a:ln>
            <a:solidFill>
              <a:schemeClr val="tx1"/>
            </a:solidFill>
          </a:ln>
        </p:spPr>
        <p:txBody>
          <a:bodyPr vert="horz" lIns="36000" tIns="18000" rIns="18000" bIns="0" rtlCol="0">
            <a:normAutofit/>
          </a:bodyPr>
          <a:lstStyle>
            <a:lvl1pPr>
              <a:defRPr lang="en-US" smtClean="0"/>
            </a:lvl1pPr>
            <a:lvl2pPr>
              <a:defRPr lang="en-US" smtClean="0"/>
            </a:lvl2pPr>
            <a:lvl3pPr>
              <a:defRPr lang="en-US" smtClean="0"/>
            </a:lvl3pPr>
            <a:lvl4pPr>
              <a:defRPr lang="en-US" smtClean="0"/>
            </a:lvl4pPr>
            <a:lvl5pPr>
              <a:defRPr lang="en-CA"/>
            </a:lvl5pPr>
          </a:lstStyle>
          <a:p>
            <a:pPr lvl="0"/>
            <a:r>
              <a:rPr lang="en-US" dirty="0"/>
              <a:t>Click to edit Master text styles</a:t>
            </a:r>
          </a:p>
          <a:p>
            <a:pPr marL="449263" lvl="1" indent="-184150"/>
            <a:r>
              <a:rPr lang="en-US" dirty="0"/>
              <a:t>Second level</a:t>
            </a:r>
          </a:p>
          <a:p>
            <a:pPr marL="625475" lvl="2" indent="-176213"/>
            <a:r>
              <a:rPr lang="en-US" dirty="0"/>
              <a:t>Third level</a:t>
            </a:r>
          </a:p>
          <a:p>
            <a:pPr marL="809625" lvl="3" indent="-184150"/>
            <a:r>
              <a:rPr lang="en-US" dirty="0"/>
              <a:t>Fourth level</a:t>
            </a:r>
          </a:p>
          <a:p>
            <a:pPr marL="985838" lvl="4" indent="-176213"/>
            <a:r>
              <a:rPr lang="en-US" dirty="0"/>
              <a:t>Fifth level</a:t>
            </a:r>
            <a:endParaRPr lang="en-CA" dirty="0"/>
          </a:p>
        </p:txBody>
      </p:sp>
      <p:sp>
        <p:nvSpPr>
          <p:cNvPr id="10" name="Content Placeholder 3"/>
          <p:cNvSpPr>
            <a:spLocks noGrp="1"/>
          </p:cNvSpPr>
          <p:nvPr>
            <p:ph sz="half" idx="13"/>
          </p:nvPr>
        </p:nvSpPr>
        <p:spPr>
          <a:xfrm>
            <a:off x="6084000" y="1224000"/>
            <a:ext cx="5904000" cy="2304000"/>
          </a:xfrm>
          <a:ln>
            <a:solidFill>
              <a:schemeClr val="tx1"/>
            </a:solidFill>
          </a:ln>
        </p:spPr>
        <p:txBody>
          <a:bodyPr vert="horz" lIns="0" tIns="36000" rIns="36000" bIns="0" rtlCol="0">
            <a:normAutofit/>
          </a:bodyPr>
          <a:lstStyle>
            <a:lvl1pPr>
              <a:defRPr lang="en-US" smtClean="0"/>
            </a:lvl1pPr>
            <a:lvl2pPr>
              <a:defRPr lang="en-US" smtClean="0"/>
            </a:lvl2pPr>
            <a:lvl3pPr>
              <a:defRPr lang="en-US" smtClean="0"/>
            </a:lvl3pPr>
            <a:lvl4pPr>
              <a:defRPr lang="en-US" smtClean="0"/>
            </a:lvl4pPr>
            <a:lvl5pPr>
              <a:defRPr lang="en-CA"/>
            </a:lvl5pPr>
          </a:lstStyle>
          <a:p>
            <a:pPr lvl="0"/>
            <a:r>
              <a:rPr lang="en-US" dirty="0"/>
              <a:t>Click to edit Master text styles</a:t>
            </a:r>
          </a:p>
          <a:p>
            <a:pPr marL="449263" lvl="1" indent="-184150"/>
            <a:r>
              <a:rPr lang="en-US" dirty="0"/>
              <a:t>Second level</a:t>
            </a:r>
          </a:p>
          <a:p>
            <a:pPr marL="625475" lvl="2" indent="-176213"/>
            <a:r>
              <a:rPr lang="en-US" dirty="0"/>
              <a:t>Third level</a:t>
            </a:r>
          </a:p>
          <a:p>
            <a:pPr marL="809625" lvl="3" indent="-184150"/>
            <a:r>
              <a:rPr lang="en-US" dirty="0"/>
              <a:t>Fourth level</a:t>
            </a:r>
          </a:p>
          <a:p>
            <a:pPr marL="985838" lvl="4" indent="-176213"/>
            <a:r>
              <a:rPr lang="en-US" dirty="0"/>
              <a:t>Fifth level</a:t>
            </a:r>
            <a:endParaRPr lang="en-CA" dirty="0"/>
          </a:p>
        </p:txBody>
      </p:sp>
      <p:sp>
        <p:nvSpPr>
          <p:cNvPr id="11"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2579051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oryboar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endParaRPr lang="en-CA" dirty="0"/>
          </a:p>
        </p:txBody>
      </p:sp>
      <p:sp>
        <p:nvSpPr>
          <p:cNvPr id="3" name="Content Placeholder 2"/>
          <p:cNvSpPr>
            <a:spLocks noGrp="1"/>
          </p:cNvSpPr>
          <p:nvPr>
            <p:ph sz="half" idx="1"/>
          </p:nvPr>
        </p:nvSpPr>
        <p:spPr>
          <a:xfrm>
            <a:off x="179999" y="1548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4" name="Content Placeholder 3"/>
          <p:cNvSpPr>
            <a:spLocks noGrp="1"/>
          </p:cNvSpPr>
          <p:nvPr>
            <p:ph sz="half" idx="2"/>
          </p:nvPr>
        </p:nvSpPr>
        <p:spPr>
          <a:xfrm>
            <a:off x="6145200" y="1548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6" name="Text Placeholder 2"/>
          <p:cNvSpPr>
            <a:spLocks noGrp="1"/>
          </p:cNvSpPr>
          <p:nvPr>
            <p:ph type="body" idx="13"/>
          </p:nvPr>
        </p:nvSpPr>
        <p:spPr>
          <a:xfrm>
            <a:off x="179999" y="1224000"/>
            <a:ext cx="5867999"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p:cNvSpPr>
            <a:spLocks noGrp="1"/>
          </p:cNvSpPr>
          <p:nvPr>
            <p:ph type="body" sz="quarter" idx="3"/>
          </p:nvPr>
        </p:nvSpPr>
        <p:spPr>
          <a:xfrm>
            <a:off x="6145199" y="1224000"/>
            <a:ext cx="5868001"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cxnSp>
        <p:nvCxnSpPr>
          <p:cNvPr id="15" name="Straight Connector 14"/>
          <p:cNvCxnSpPr/>
          <p:nvPr userDrawn="1"/>
        </p:nvCxnSpPr>
        <p:spPr>
          <a:xfrm flipV="1">
            <a:off x="179999" y="3924000"/>
            <a:ext cx="11840401" cy="1"/>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16" name="Content Placeholder 2"/>
          <p:cNvSpPr>
            <a:spLocks noGrp="1"/>
          </p:cNvSpPr>
          <p:nvPr>
            <p:ph sz="half" idx="14"/>
          </p:nvPr>
        </p:nvSpPr>
        <p:spPr>
          <a:xfrm>
            <a:off x="179998" y="4284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17" name="Content Placeholder 3"/>
          <p:cNvSpPr>
            <a:spLocks noGrp="1"/>
          </p:cNvSpPr>
          <p:nvPr>
            <p:ph sz="half" idx="15"/>
          </p:nvPr>
        </p:nvSpPr>
        <p:spPr>
          <a:xfrm>
            <a:off x="6145199" y="4284000"/>
            <a:ext cx="5868000" cy="2340000"/>
          </a:xfrm>
        </p:spPr>
        <p:txBody>
          <a:bodyPr vert="horz" lIns="36000" tIns="36000" rIns="36000" bIns="0" rtlCol="0">
            <a:normAutofit/>
          </a:bodyPr>
          <a:lstStyle>
            <a:lvl1pPr>
              <a:defRPr lang="en-US" sz="1800" dirty="0" smtClean="0"/>
            </a:lvl1pPr>
            <a:lvl2pPr>
              <a:defRPr lang="en-US" sz="1600" dirty="0" smtClean="0"/>
            </a:lvl2pPr>
            <a:lvl3pPr>
              <a:defRPr lang="en-US" sz="1400" dirty="0" smtClean="0"/>
            </a:lvl3pPr>
            <a:lvl4pPr>
              <a:defRPr lang="en-US" sz="1200" dirty="0" smtClean="0"/>
            </a:lvl4pPr>
            <a:lvl5pPr>
              <a:defRPr lang="en-CA" sz="1200" dirty="0"/>
            </a:lvl5pPr>
          </a:lstStyle>
          <a:p>
            <a:pPr marL="176213" lvl="0" indent="-176213"/>
            <a:r>
              <a:rPr lang="en-US" dirty="0"/>
              <a:t>Click to edit Master text styles</a:t>
            </a:r>
          </a:p>
          <a:p>
            <a:pPr marL="360363" lvl="1" indent="-184150"/>
            <a:r>
              <a:rPr lang="en-US" dirty="0"/>
              <a:t>Second level</a:t>
            </a:r>
          </a:p>
          <a:p>
            <a:pPr marL="538163" lvl="2" indent="-177800"/>
            <a:r>
              <a:rPr lang="en-US" dirty="0"/>
              <a:t>Third level</a:t>
            </a:r>
          </a:p>
          <a:p>
            <a:pPr marL="714375" lvl="3" indent="-176213"/>
            <a:r>
              <a:rPr lang="en-US" dirty="0"/>
              <a:t>Fourth level</a:t>
            </a:r>
          </a:p>
          <a:p>
            <a:pPr marL="898525" lvl="4" indent="-184150"/>
            <a:r>
              <a:rPr lang="en-US" dirty="0"/>
              <a:t>Fifth level</a:t>
            </a:r>
            <a:endParaRPr lang="en-CA" dirty="0"/>
          </a:p>
        </p:txBody>
      </p:sp>
      <p:sp>
        <p:nvSpPr>
          <p:cNvPr id="18" name="Text Placeholder 2"/>
          <p:cNvSpPr>
            <a:spLocks noGrp="1"/>
          </p:cNvSpPr>
          <p:nvPr>
            <p:ph type="body" idx="16"/>
          </p:nvPr>
        </p:nvSpPr>
        <p:spPr>
          <a:xfrm>
            <a:off x="179998" y="3960000"/>
            <a:ext cx="5867999"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9" name="Text Placeholder 4"/>
          <p:cNvSpPr>
            <a:spLocks noGrp="1"/>
          </p:cNvSpPr>
          <p:nvPr>
            <p:ph type="body" sz="quarter" idx="17"/>
          </p:nvPr>
        </p:nvSpPr>
        <p:spPr>
          <a:xfrm>
            <a:off x="6145198" y="3960000"/>
            <a:ext cx="5868001" cy="324000"/>
          </a:xfrm>
        </p:spPr>
        <p:txBody>
          <a:bodyPr tIns="0" anchor="ctr">
            <a:normAutofit/>
          </a:bodyPr>
          <a:lstStyle>
            <a:lvl1pPr marL="0" indent="0" algn="ctr">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cxnSp>
        <p:nvCxnSpPr>
          <p:cNvPr id="21" name="Straight Connector 20"/>
          <p:cNvCxnSpPr/>
          <p:nvPr userDrawn="1"/>
        </p:nvCxnSpPr>
        <p:spPr>
          <a:xfrm>
            <a:off x="6096000" y="1224000"/>
            <a:ext cx="0" cy="5436000"/>
          </a:xfrm>
          <a:prstGeom prst="line">
            <a:avLst/>
          </a:prstGeom>
          <a:ln w="38100">
            <a:solidFill>
              <a:srgbClr val="00338E"/>
            </a:solidFill>
          </a:ln>
        </p:spPr>
        <p:style>
          <a:lnRef idx="1">
            <a:schemeClr val="accent1"/>
          </a:lnRef>
          <a:fillRef idx="0">
            <a:schemeClr val="accent1"/>
          </a:fillRef>
          <a:effectRef idx="0">
            <a:schemeClr val="accent1"/>
          </a:effectRef>
          <a:fontRef idx="minor">
            <a:schemeClr val="tx1"/>
          </a:fontRef>
        </p:style>
      </p:cxnSp>
      <p:sp>
        <p:nvSpPr>
          <p:cNvPr id="20"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425377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gif"/><Relationship Id="rId11" Type="http://schemas.openxmlformats.org/officeDocument/2006/relationships/image" Target="cid:image002.png@01D45B3B.3853A170" TargetMode="External"/><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image" Target="../media/image1.png"/><Relationship Id="rId9" Type="http://schemas.openxmlformats.org/officeDocument/2006/relationships/image" Target="cid:image001.png@01D45B3B.3853A170" TargetMode="Externa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2.xml"/><Relationship Id="rId7" Type="http://schemas.openxmlformats.org/officeDocument/2006/relationships/image" Target="../media/image4.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3.gif"/><Relationship Id="rId11" Type="http://schemas.openxmlformats.org/officeDocument/2006/relationships/image" Target="cid:image002.png@01D45B3B.3853A170" TargetMode="External"/><Relationship Id="rId5" Type="http://schemas.openxmlformats.org/officeDocument/2006/relationships/image" Target="../media/image2.png"/><Relationship Id="rId10" Type="http://schemas.openxmlformats.org/officeDocument/2006/relationships/image" Target="../media/image6.png"/><Relationship Id="rId4" Type="http://schemas.openxmlformats.org/officeDocument/2006/relationships/image" Target="../media/image1.png"/><Relationship Id="rId9" Type="http://schemas.openxmlformats.org/officeDocument/2006/relationships/image" Target="cid:image001.png@01D45B3B.3853A170" TargetMode="Externa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image" Target="../media/image10.png"/><Relationship Id="rId3" Type="http://schemas.openxmlformats.org/officeDocument/2006/relationships/slideLayout" Target="../slideLayouts/slideLayout7.xml"/><Relationship Id="rId21" Type="http://schemas.openxmlformats.org/officeDocument/2006/relationships/image" Target="../media/image5.png"/><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theme" Target="../theme/theme3.xml"/><Relationship Id="rId2" Type="http://schemas.openxmlformats.org/officeDocument/2006/relationships/slideLayout" Target="../slideLayouts/slideLayout6.xml"/><Relationship Id="rId16" Type="http://schemas.openxmlformats.org/officeDocument/2006/relationships/slideLayout" Target="../slideLayouts/slideLayout20.xml"/><Relationship Id="rId20" Type="http://schemas.openxmlformats.org/officeDocument/2006/relationships/image" Target="../media/image12.png"/><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10" Type="http://schemas.openxmlformats.org/officeDocument/2006/relationships/slideLayout" Target="../slideLayouts/slideLayout14.xml"/><Relationship Id="rId19" Type="http://schemas.openxmlformats.org/officeDocument/2006/relationships/image" Target="../media/image11.png"/><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 Id="rId22" Type="http://schemas.openxmlformats.org/officeDocument/2006/relationships/image" Target="cid:image001.png@01D45B3B.3853A170"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Box 6"/>
          <p:cNvSpPr txBox="1"/>
          <p:nvPr userDrawn="1"/>
        </p:nvSpPr>
        <p:spPr>
          <a:xfrm>
            <a:off x="3756000" y="0"/>
            <a:ext cx="4680000" cy="360000"/>
          </a:xfrm>
          <a:prstGeom prst="rect">
            <a:avLst/>
          </a:prstGeom>
          <a:noFill/>
        </p:spPr>
        <p:txBody>
          <a:bodyPr wrap="none" lIns="0" tIns="0" rIns="0" bIns="0" rtlCol="0" anchor="t" anchorCtr="1">
            <a:noAutofit/>
          </a:bodyPr>
          <a:lstStyle/>
          <a:p>
            <a:r>
              <a:rPr lang="en-US" sz="1400" cap="all" baseline="0" dirty="0">
                <a:latin typeface="Arial" panose="020B0604020202020204" pitchFamily="34" charset="0"/>
                <a:cs typeface="Arial" panose="020B0604020202020204" pitchFamily="34" charset="0"/>
              </a:rPr>
              <a:t>CA UNCLASSIFIED / CAN SANS CLASSIFICATION</a:t>
            </a:r>
            <a:endParaRPr lang="en-CA" sz="1400" cap="all" baseline="0" dirty="0">
              <a:latin typeface="Arial" panose="020B0604020202020204" pitchFamily="34" charset="0"/>
              <a:cs typeface="Arial" panose="020B0604020202020204" pitchFamily="34" charset="0"/>
            </a:endParaRPr>
          </a:p>
        </p:txBody>
      </p:sp>
      <p:sp>
        <p:nvSpPr>
          <p:cNvPr id="4" name="Rectangle 3"/>
          <p:cNvSpPr/>
          <p:nvPr userDrawn="1"/>
        </p:nvSpPr>
        <p:spPr>
          <a:xfrm>
            <a:off x="0" y="0"/>
            <a:ext cx="12192000" cy="5472000"/>
          </a:xfrm>
          <a:prstGeom prst="rect">
            <a:avLst/>
          </a:prstGeom>
          <a:gradFill flip="none" rotWithShape="1">
            <a:gsLst>
              <a:gs pos="0">
                <a:schemeClr val="accent1">
                  <a:lumMod val="0"/>
                  <a:lumOff val="100000"/>
                </a:schemeClr>
              </a:gs>
              <a:gs pos="48000">
                <a:schemeClr val="accent1">
                  <a:lumMod val="6000"/>
                  <a:lumOff val="94000"/>
                </a:schemeClr>
              </a:gs>
              <a:gs pos="100000">
                <a:schemeClr val="accent5">
                  <a:lumMod val="40000"/>
                  <a:lumOff val="6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Rectangle 8"/>
          <p:cNvSpPr/>
          <p:nvPr userDrawn="1"/>
        </p:nvSpPr>
        <p:spPr>
          <a:xfrm>
            <a:off x="0" y="5651998"/>
            <a:ext cx="12192000" cy="20964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CA" dirty="0"/>
          </a:p>
        </p:txBody>
      </p:sp>
      <p:sp>
        <p:nvSpPr>
          <p:cNvPr id="10" name="Rectangle 9"/>
          <p:cNvSpPr/>
          <p:nvPr userDrawn="1"/>
        </p:nvSpPr>
        <p:spPr>
          <a:xfrm>
            <a:off x="0" y="5446046"/>
            <a:ext cx="12192000" cy="209643"/>
          </a:xfrm>
          <a:prstGeom prst="rect">
            <a:avLst/>
          </a:prstGeom>
          <a:gradFill flip="none" rotWithShape="1">
            <a:gsLst>
              <a:gs pos="0">
                <a:srgbClr val="00338E">
                  <a:shade val="30000"/>
                  <a:satMod val="115000"/>
                </a:srgbClr>
              </a:gs>
              <a:gs pos="50000">
                <a:srgbClr val="00338E">
                  <a:shade val="67500"/>
                  <a:satMod val="115000"/>
                </a:srgbClr>
              </a:gs>
              <a:gs pos="100000">
                <a:srgbClr val="00338E">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CA" dirty="0"/>
          </a:p>
        </p:txBody>
      </p:sp>
      <p:grpSp>
        <p:nvGrpSpPr>
          <p:cNvPr id="11" name="Group 10"/>
          <p:cNvGrpSpPr/>
          <p:nvPr userDrawn="1"/>
        </p:nvGrpSpPr>
        <p:grpSpPr>
          <a:xfrm>
            <a:off x="5448000" y="5202000"/>
            <a:ext cx="1296000" cy="1656000"/>
            <a:chOff x="5177445" y="5202000"/>
            <a:chExt cx="1296000" cy="1656000"/>
          </a:xfrm>
        </p:grpSpPr>
        <p:sp>
          <p:nvSpPr>
            <p:cNvPr id="12" name="Round Same Side Corner Rectangle 11"/>
            <p:cNvSpPr/>
            <p:nvPr userDrawn="1"/>
          </p:nvSpPr>
          <p:spPr>
            <a:xfrm>
              <a:off x="5177445" y="5202000"/>
              <a:ext cx="1296000" cy="1656000"/>
            </a:xfrm>
            <a:prstGeom prst="round2SameRect">
              <a:avLst>
                <a:gd name="adj1" fmla="val 11825"/>
                <a:gd name="adj2" fmla="val 0"/>
              </a:avLst>
            </a:prstGeom>
            <a:gradFill flip="none" rotWithShape="1">
              <a:gsLst>
                <a:gs pos="0">
                  <a:schemeClr val="tx1"/>
                </a:gs>
                <a:gs pos="70000">
                  <a:srgbClr val="013187">
                    <a:shade val="67500"/>
                    <a:satMod val="115000"/>
                  </a:srgbClr>
                </a:gs>
                <a:gs pos="100000">
                  <a:srgbClr val="013187">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r>
                <a:rPr lang="en-US" sz="800" b="1" dirty="0">
                  <a:latin typeface="Arial" panose="020B0604020202020204" pitchFamily="34" charset="0"/>
                  <a:cs typeface="Arial" panose="020B0604020202020204" pitchFamily="34" charset="0"/>
                </a:rPr>
                <a:t>CANADIAN</a:t>
              </a:r>
              <a:endParaRPr lang="en-US" sz="800" b="1" baseline="0" dirty="0">
                <a:latin typeface="Arial" panose="020B0604020202020204" pitchFamily="34" charset="0"/>
                <a:cs typeface="Arial" panose="020B0604020202020204" pitchFamily="34" charset="0"/>
              </a:endParaRPr>
            </a:p>
            <a:p>
              <a:pPr algn="ctr"/>
              <a:r>
                <a:rPr lang="en-US" sz="800" b="1" baseline="0" dirty="0">
                  <a:latin typeface="Arial" panose="020B0604020202020204" pitchFamily="34" charset="0"/>
                  <a:cs typeface="Arial" panose="020B0604020202020204" pitchFamily="34" charset="0"/>
                </a:rPr>
                <a:t>ARMED FORCES</a:t>
              </a:r>
            </a:p>
            <a:p>
              <a:pPr algn="ctr"/>
              <a:endParaRPr lang="en-US" sz="9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800" b="1" baseline="0" dirty="0">
                <a:latin typeface="Arial" panose="020B0604020202020204" pitchFamily="34" charset="0"/>
                <a:cs typeface="Arial" panose="020B0604020202020204" pitchFamily="34" charset="0"/>
              </a:endParaRPr>
            </a:p>
            <a:p>
              <a:pPr algn="ctr"/>
              <a:r>
                <a:rPr lang="en-US" sz="800" b="1" baseline="0" dirty="0">
                  <a:latin typeface="Arial" panose="020B0604020202020204" pitchFamily="34" charset="0"/>
                  <a:cs typeface="Arial" panose="020B0604020202020204" pitchFamily="34" charset="0"/>
                </a:rPr>
                <a:t>FORCES ARMÉES</a:t>
              </a:r>
            </a:p>
            <a:p>
              <a:pPr algn="ctr"/>
              <a:r>
                <a:rPr lang="en-US" sz="800" b="1" baseline="0" dirty="0">
                  <a:latin typeface="Arial" panose="020B0604020202020204" pitchFamily="34" charset="0"/>
                  <a:cs typeface="Arial" panose="020B0604020202020204" pitchFamily="34" charset="0"/>
                </a:rPr>
                <a:t>CANADIENNES</a:t>
              </a:r>
            </a:p>
          </p:txBody>
        </p:sp>
        <p:pic>
          <p:nvPicPr>
            <p:cNvPr id="13" name="Picture 12"/>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07" t="2501" r="13160" b="2987"/>
            <a:stretch/>
          </p:blipFill>
          <p:spPr>
            <a:xfrm>
              <a:off x="5487507" y="5544000"/>
              <a:ext cx="675875" cy="864000"/>
            </a:xfrm>
            <a:prstGeom prst="rect">
              <a:avLst/>
            </a:prstGeom>
          </p:spPr>
        </p:pic>
      </p:grpSp>
      <p:sp>
        <p:nvSpPr>
          <p:cNvPr id="8" name="TextBox 7"/>
          <p:cNvSpPr txBox="1"/>
          <p:nvPr userDrawn="1"/>
        </p:nvSpPr>
        <p:spPr>
          <a:xfrm>
            <a:off x="3756000" y="6678000"/>
            <a:ext cx="4680000" cy="180000"/>
          </a:xfrm>
          <a:prstGeom prst="rect">
            <a:avLst/>
          </a:prstGeom>
          <a:solidFill>
            <a:schemeClr val="bg1"/>
          </a:solidFill>
        </p:spPr>
        <p:txBody>
          <a:bodyPr wrap="none" lIns="0" tIns="0" rIns="0" bIns="0" rtlCol="0" anchor="b" anchorCtr="1">
            <a:noAutofit/>
          </a:bodyPr>
          <a:lstStyle/>
          <a:p>
            <a:r>
              <a:rPr lang="en-US" sz="1400" cap="all" baseline="0" dirty="0">
                <a:latin typeface="Arial" panose="020B0604020202020204" pitchFamily="34" charset="0"/>
                <a:cs typeface="Arial" panose="020B0604020202020204" pitchFamily="34" charset="0"/>
              </a:rPr>
              <a:t>CAN UNCLASSIFIED / CAN SANS CLASSIFICATION</a:t>
            </a:r>
            <a:endParaRPr lang="en-CA" sz="1400" cap="all" baseline="0" dirty="0">
              <a:latin typeface="Arial" panose="020B0604020202020204" pitchFamily="34" charset="0"/>
              <a:cs typeface="Arial" panose="020B0604020202020204" pitchFamily="34" charset="0"/>
            </a:endParaRPr>
          </a:p>
        </p:txBody>
      </p:sp>
      <p:pic>
        <p:nvPicPr>
          <p:cNvPr id="16" name="Picture 1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182620" y="252000"/>
            <a:ext cx="5864860" cy="1176630"/>
          </a:xfrm>
          <a:prstGeom prst="rect">
            <a:avLst/>
          </a:prstGeom>
        </p:spPr>
      </p:pic>
      <p:pic>
        <p:nvPicPr>
          <p:cNvPr id="20" name="Picture 1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495757" y="6342810"/>
            <a:ext cx="1188000" cy="299431"/>
          </a:xfrm>
          <a:prstGeom prst="rect">
            <a:avLst/>
          </a:prstGeom>
        </p:spPr>
      </p:pic>
      <p:pic>
        <p:nvPicPr>
          <p:cNvPr id="21" name="Picture 2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80000" y="6246241"/>
            <a:ext cx="1491222" cy="396000"/>
          </a:xfrm>
          <a:prstGeom prst="rect">
            <a:avLst/>
          </a:prstGeom>
        </p:spPr>
      </p:pic>
      <p:sp>
        <p:nvSpPr>
          <p:cNvPr id="22" name="TextBox 21"/>
          <p:cNvSpPr txBox="1"/>
          <p:nvPr userDrawn="1"/>
        </p:nvSpPr>
        <p:spPr>
          <a:xfrm>
            <a:off x="3756000" y="0"/>
            <a:ext cx="4680000" cy="180000"/>
          </a:xfrm>
          <a:prstGeom prst="rect">
            <a:avLst/>
          </a:prstGeom>
          <a:solidFill>
            <a:schemeClr val="bg1"/>
          </a:solidFill>
        </p:spPr>
        <p:txBody>
          <a:bodyPr wrap="none" lIns="0" tIns="0" rIns="0" bIns="0" rtlCol="0" anchor="t" anchorCtr="0">
            <a:noAutofit/>
          </a:bodyPr>
          <a:lstStyle/>
          <a:p>
            <a:pPr algn="ctr"/>
            <a:r>
              <a:rPr lang="en-US" sz="1400" cap="all" baseline="0" dirty="0">
                <a:latin typeface="Arial" panose="020B0604020202020204" pitchFamily="34" charset="0"/>
                <a:cs typeface="Arial" panose="020B0604020202020204" pitchFamily="34" charset="0"/>
              </a:rPr>
              <a:t>CAN UNCLASSIFIED / CAN SANS CLASSIFICATION</a:t>
            </a:r>
            <a:endParaRPr lang="en-CA" sz="1400" cap="all" baseline="0" dirty="0">
              <a:latin typeface="Arial" panose="020B0604020202020204" pitchFamily="34" charset="0"/>
              <a:cs typeface="Arial" panose="020B0604020202020204" pitchFamily="34" charset="0"/>
            </a:endParaRPr>
          </a:p>
        </p:txBody>
      </p:sp>
      <p:pic>
        <p:nvPicPr>
          <p:cNvPr id="17" name="Picture 2" descr="cid:image001.png@01D45723.34EE6EA0"/>
          <p:cNvPicPr>
            <a:picLocks noChangeAspect="1" noChangeArrowheads="1"/>
          </p:cNvPicPr>
          <p:nvPr userDrawn="1"/>
        </p:nvPicPr>
        <p:blipFill>
          <a:blip r:embed="rId8" r:link="rId9">
            <a:extLst>
              <a:ext uri="{28A0092B-C50C-407E-A947-70E740481C1C}">
                <a14:useLocalDpi xmlns:a14="http://schemas.microsoft.com/office/drawing/2010/main" val="0"/>
              </a:ext>
            </a:extLst>
          </a:blip>
          <a:srcRect/>
          <a:stretch>
            <a:fillRect/>
          </a:stretch>
        </p:blipFill>
        <p:spPr bwMode="auto">
          <a:xfrm>
            <a:off x="180000" y="147675"/>
            <a:ext cx="17526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1" descr="cid:image006.png@01D45723.34EE6EA0"/>
          <p:cNvPicPr>
            <a:picLocks noChangeAspect="1" noChangeArrowheads="1"/>
          </p:cNvPicPr>
          <p:nvPr userDrawn="1"/>
        </p:nvPicPr>
        <p:blipFill>
          <a:blip r:embed="rId10" r:link="rId11">
            <a:extLst>
              <a:ext uri="{28A0092B-C50C-407E-A947-70E740481C1C}">
                <a14:useLocalDpi xmlns:a14="http://schemas.microsoft.com/office/drawing/2010/main" val="0"/>
              </a:ext>
            </a:extLst>
          </a:blip>
          <a:srcRect/>
          <a:stretch>
            <a:fillRect/>
          </a:stretch>
        </p:blipFill>
        <p:spPr bwMode="auto">
          <a:xfrm>
            <a:off x="10259400" y="147674"/>
            <a:ext cx="1781175" cy="107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2347195"/>
      </p:ext>
    </p:extLst>
  </p:cSld>
  <p:clrMap bg1="lt1" tx1="dk1" bg2="lt2" tx2="dk2" accent1="accent1" accent2="accent2" accent3="accent3" accent4="accent4" accent5="accent5" accent6="accent6" hlink="hlink" folHlink="folHlink"/>
  <p:sldLayoutIdLst>
    <p:sldLayoutId id="2147483672" r:id="rId1"/>
    <p:sldLayoutId id="2147483657" r:id="rId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8" name="Rectangle 27"/>
          <p:cNvSpPr/>
          <p:nvPr userDrawn="1"/>
        </p:nvSpPr>
        <p:spPr>
          <a:xfrm>
            <a:off x="0" y="5651998"/>
            <a:ext cx="12192000" cy="209643"/>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CA" dirty="0"/>
          </a:p>
        </p:txBody>
      </p:sp>
      <p:sp>
        <p:nvSpPr>
          <p:cNvPr id="29" name="Rectangle 28"/>
          <p:cNvSpPr/>
          <p:nvPr userDrawn="1"/>
        </p:nvSpPr>
        <p:spPr>
          <a:xfrm>
            <a:off x="0" y="5446046"/>
            <a:ext cx="12192000" cy="209643"/>
          </a:xfrm>
          <a:prstGeom prst="rect">
            <a:avLst/>
          </a:prstGeom>
          <a:gradFill flip="none" rotWithShape="1">
            <a:gsLst>
              <a:gs pos="0">
                <a:srgbClr val="00338E">
                  <a:shade val="30000"/>
                  <a:satMod val="115000"/>
                </a:srgbClr>
              </a:gs>
              <a:gs pos="50000">
                <a:srgbClr val="00338E">
                  <a:shade val="67500"/>
                  <a:satMod val="115000"/>
                </a:srgbClr>
              </a:gs>
              <a:gs pos="100000">
                <a:srgbClr val="00338E">
                  <a:shade val="100000"/>
                  <a:satMod val="115000"/>
                </a:srgb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CA" dirty="0"/>
          </a:p>
        </p:txBody>
      </p:sp>
      <p:grpSp>
        <p:nvGrpSpPr>
          <p:cNvPr id="30" name="Group 29"/>
          <p:cNvGrpSpPr/>
          <p:nvPr userDrawn="1"/>
        </p:nvGrpSpPr>
        <p:grpSpPr>
          <a:xfrm>
            <a:off x="5448000" y="5202000"/>
            <a:ext cx="1296000" cy="1656000"/>
            <a:chOff x="5177445" y="5202000"/>
            <a:chExt cx="1296000" cy="1656000"/>
          </a:xfrm>
        </p:grpSpPr>
        <p:sp>
          <p:nvSpPr>
            <p:cNvPr id="31" name="Round Same Side Corner Rectangle 30"/>
            <p:cNvSpPr/>
            <p:nvPr userDrawn="1"/>
          </p:nvSpPr>
          <p:spPr>
            <a:xfrm>
              <a:off x="5177445" y="5202000"/>
              <a:ext cx="1296000" cy="1656000"/>
            </a:xfrm>
            <a:prstGeom prst="round2SameRect">
              <a:avLst>
                <a:gd name="adj1" fmla="val 11825"/>
                <a:gd name="adj2" fmla="val 0"/>
              </a:avLst>
            </a:prstGeom>
            <a:gradFill flip="none" rotWithShape="1">
              <a:gsLst>
                <a:gs pos="0">
                  <a:schemeClr val="tx1"/>
                </a:gs>
                <a:gs pos="70000">
                  <a:srgbClr val="013187">
                    <a:shade val="67500"/>
                    <a:satMod val="115000"/>
                  </a:srgbClr>
                </a:gs>
                <a:gs pos="100000">
                  <a:srgbClr val="013187">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r>
                <a:rPr lang="en-US" sz="800" b="1" dirty="0">
                  <a:latin typeface="Arial" panose="020B0604020202020204" pitchFamily="34" charset="0"/>
                  <a:cs typeface="Arial" panose="020B0604020202020204" pitchFamily="34" charset="0"/>
                </a:rPr>
                <a:t>CANADIAN</a:t>
              </a:r>
              <a:endParaRPr lang="en-US" sz="800" b="1" baseline="0" dirty="0">
                <a:latin typeface="Arial" panose="020B0604020202020204" pitchFamily="34" charset="0"/>
                <a:cs typeface="Arial" panose="020B0604020202020204" pitchFamily="34" charset="0"/>
              </a:endParaRPr>
            </a:p>
            <a:p>
              <a:pPr algn="ctr"/>
              <a:r>
                <a:rPr lang="en-US" sz="800" b="1" baseline="0" dirty="0">
                  <a:latin typeface="Arial" panose="020B0604020202020204" pitchFamily="34" charset="0"/>
                  <a:cs typeface="Arial" panose="020B0604020202020204" pitchFamily="34" charset="0"/>
                </a:rPr>
                <a:t>ARMED FORCES</a:t>
              </a:r>
            </a:p>
            <a:p>
              <a:pPr algn="ctr"/>
              <a:endParaRPr lang="en-US" sz="9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700" b="1" baseline="0" dirty="0">
                <a:latin typeface="Arial" panose="020B0604020202020204" pitchFamily="34" charset="0"/>
                <a:cs typeface="Arial" panose="020B0604020202020204" pitchFamily="34" charset="0"/>
              </a:endParaRPr>
            </a:p>
            <a:p>
              <a:pPr algn="ctr"/>
              <a:endParaRPr lang="en-US" sz="800" b="1" baseline="0" dirty="0">
                <a:latin typeface="Arial" panose="020B0604020202020204" pitchFamily="34" charset="0"/>
                <a:cs typeface="Arial" panose="020B0604020202020204" pitchFamily="34" charset="0"/>
              </a:endParaRPr>
            </a:p>
            <a:p>
              <a:pPr algn="ctr"/>
              <a:r>
                <a:rPr lang="en-US" sz="800" b="1" baseline="0" dirty="0">
                  <a:latin typeface="Arial" panose="020B0604020202020204" pitchFamily="34" charset="0"/>
                  <a:cs typeface="Arial" panose="020B0604020202020204" pitchFamily="34" charset="0"/>
                </a:rPr>
                <a:t>FORCES ARMÉES</a:t>
              </a:r>
            </a:p>
            <a:p>
              <a:pPr algn="ctr"/>
              <a:r>
                <a:rPr lang="en-US" sz="800" b="1" baseline="0" dirty="0">
                  <a:latin typeface="Arial" panose="020B0604020202020204" pitchFamily="34" charset="0"/>
                  <a:cs typeface="Arial" panose="020B0604020202020204" pitchFamily="34" charset="0"/>
                </a:rPr>
                <a:t>CANADIENNES</a:t>
              </a:r>
            </a:p>
          </p:txBody>
        </p:sp>
        <p:pic>
          <p:nvPicPr>
            <p:cNvPr id="32" name="Picture 31"/>
            <p:cNvPicPr>
              <a:picLocks noChangeAspect="1"/>
            </p:cNvPicPr>
            <p:nvPr userDrawn="1"/>
          </p:nvPicPr>
          <p:blipFill rotWithShape="1">
            <a:blip r:embed="rId4" cstate="print">
              <a:extLst>
                <a:ext uri="{28A0092B-C50C-407E-A947-70E740481C1C}">
                  <a14:useLocalDpi xmlns:a14="http://schemas.microsoft.com/office/drawing/2010/main" val="0"/>
                </a:ext>
              </a:extLst>
            </a:blip>
            <a:srcRect l="12907" t="2501" r="13160" b="2987"/>
            <a:stretch/>
          </p:blipFill>
          <p:spPr>
            <a:xfrm>
              <a:off x="5487507" y="5544000"/>
              <a:ext cx="675875" cy="864000"/>
            </a:xfrm>
            <a:prstGeom prst="rect">
              <a:avLst/>
            </a:prstGeom>
          </p:spPr>
        </p:pic>
      </p:grpSp>
      <p:sp>
        <p:nvSpPr>
          <p:cNvPr id="33" name="TextBox 32"/>
          <p:cNvSpPr txBox="1"/>
          <p:nvPr userDrawn="1"/>
        </p:nvSpPr>
        <p:spPr>
          <a:xfrm>
            <a:off x="3756000" y="6678000"/>
            <a:ext cx="4680000" cy="180000"/>
          </a:xfrm>
          <a:prstGeom prst="rect">
            <a:avLst/>
          </a:prstGeom>
          <a:solidFill>
            <a:schemeClr val="bg1"/>
          </a:solidFill>
        </p:spPr>
        <p:txBody>
          <a:bodyPr wrap="none" lIns="0" tIns="0" rIns="0" bIns="0" rtlCol="0" anchor="b" anchorCtr="1">
            <a:noAutofit/>
          </a:bodyPr>
          <a:lstStyle/>
          <a:p>
            <a:r>
              <a:rPr lang="en-US" sz="1400" cap="all" baseline="0" dirty="0">
                <a:latin typeface="Arial" panose="020B0604020202020204" pitchFamily="34" charset="0"/>
                <a:cs typeface="Arial" panose="020B0604020202020204" pitchFamily="34" charset="0"/>
              </a:rPr>
              <a:t>CAN UNCLASSIFIED / CAN SANS CLASSIFICATION</a:t>
            </a:r>
            <a:endParaRPr lang="en-CA" sz="1400" cap="all" baseline="0" dirty="0">
              <a:latin typeface="Arial" panose="020B0604020202020204" pitchFamily="34" charset="0"/>
              <a:cs typeface="Arial" panose="020B0604020202020204" pitchFamily="34" charset="0"/>
            </a:endParaRPr>
          </a:p>
        </p:txBody>
      </p:sp>
      <p:pic>
        <p:nvPicPr>
          <p:cNvPr id="34" name="Picture 33"/>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182620" y="252000"/>
            <a:ext cx="5864860" cy="1176630"/>
          </a:xfrm>
          <a:prstGeom prst="rect">
            <a:avLst/>
          </a:prstGeom>
        </p:spPr>
      </p:pic>
      <p:pic>
        <p:nvPicPr>
          <p:cNvPr id="35" name="Picture 3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0495757" y="6342810"/>
            <a:ext cx="1188000" cy="299431"/>
          </a:xfrm>
          <a:prstGeom prst="rect">
            <a:avLst/>
          </a:prstGeom>
        </p:spPr>
      </p:pic>
      <p:pic>
        <p:nvPicPr>
          <p:cNvPr id="36" name="Picture 35"/>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80000" y="6246241"/>
            <a:ext cx="1491222" cy="396000"/>
          </a:xfrm>
          <a:prstGeom prst="rect">
            <a:avLst/>
          </a:prstGeom>
        </p:spPr>
      </p:pic>
      <p:sp>
        <p:nvSpPr>
          <p:cNvPr id="37" name="TextBox 36"/>
          <p:cNvSpPr txBox="1"/>
          <p:nvPr userDrawn="1"/>
        </p:nvSpPr>
        <p:spPr>
          <a:xfrm>
            <a:off x="3756000" y="0"/>
            <a:ext cx="4680000" cy="180000"/>
          </a:xfrm>
          <a:prstGeom prst="rect">
            <a:avLst/>
          </a:prstGeom>
          <a:solidFill>
            <a:schemeClr val="bg1"/>
          </a:solidFill>
        </p:spPr>
        <p:txBody>
          <a:bodyPr wrap="none" lIns="0" tIns="0" rIns="0" bIns="0" rtlCol="0" anchor="t" anchorCtr="0">
            <a:noAutofit/>
          </a:bodyPr>
          <a:lstStyle/>
          <a:p>
            <a:pPr algn="ctr"/>
            <a:r>
              <a:rPr lang="en-US" sz="1400" cap="all" baseline="0" dirty="0">
                <a:latin typeface="Arial" panose="020B0604020202020204" pitchFamily="34" charset="0"/>
                <a:cs typeface="Arial" panose="020B0604020202020204" pitchFamily="34" charset="0"/>
              </a:rPr>
              <a:t>CAN UNCLASSIFIED / CAN SANS CLASSIFICATION</a:t>
            </a:r>
            <a:endParaRPr lang="en-CA" sz="1400" cap="all" baseline="0" dirty="0">
              <a:latin typeface="Arial" panose="020B0604020202020204" pitchFamily="34" charset="0"/>
              <a:cs typeface="Arial" panose="020B0604020202020204" pitchFamily="34" charset="0"/>
            </a:endParaRPr>
          </a:p>
        </p:txBody>
      </p:sp>
      <p:pic>
        <p:nvPicPr>
          <p:cNvPr id="38" name="Picture 2" descr="cid:image001.png@01D45723.34EE6EA0"/>
          <p:cNvPicPr>
            <a:picLocks noChangeAspect="1" noChangeArrowheads="1"/>
          </p:cNvPicPr>
          <p:nvPr userDrawn="1"/>
        </p:nvPicPr>
        <p:blipFill>
          <a:blip r:embed="rId8" r:link="rId9">
            <a:extLst>
              <a:ext uri="{28A0092B-C50C-407E-A947-70E740481C1C}">
                <a14:useLocalDpi xmlns:a14="http://schemas.microsoft.com/office/drawing/2010/main" val="0"/>
              </a:ext>
            </a:extLst>
          </a:blip>
          <a:srcRect/>
          <a:stretch>
            <a:fillRect/>
          </a:stretch>
        </p:blipFill>
        <p:spPr bwMode="auto">
          <a:xfrm>
            <a:off x="180000" y="147675"/>
            <a:ext cx="17526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1" descr="cid:image006.png@01D45723.34EE6EA0"/>
          <p:cNvPicPr>
            <a:picLocks noChangeAspect="1" noChangeArrowheads="1"/>
          </p:cNvPicPr>
          <p:nvPr userDrawn="1"/>
        </p:nvPicPr>
        <p:blipFill>
          <a:blip r:embed="rId10" r:link="rId11">
            <a:extLst>
              <a:ext uri="{28A0092B-C50C-407E-A947-70E740481C1C}">
                <a14:useLocalDpi xmlns:a14="http://schemas.microsoft.com/office/drawing/2010/main" val="0"/>
              </a:ext>
            </a:extLst>
          </a:blip>
          <a:srcRect/>
          <a:stretch>
            <a:fillRect/>
          </a:stretch>
        </p:blipFill>
        <p:spPr bwMode="auto">
          <a:xfrm>
            <a:off x="10259400" y="147674"/>
            <a:ext cx="1781175" cy="1076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622879"/>
      </p:ext>
    </p:extLst>
  </p:cSld>
  <p:clrMap bg1="lt1" tx1="dk1" bg2="lt2" tx2="dk2" accent1="accent1" accent2="accent2" accent3="accent3" accent4="accent4" accent5="accent5" accent6="accent6" hlink="hlink" folHlink="folHlink"/>
  <p:sldLayoutIdLst>
    <p:sldLayoutId id="2147483771" r:id="rId1"/>
    <p:sldLayoutId id="2147483710" r:id="rId2"/>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84000" y="288000"/>
            <a:ext cx="8424000" cy="912873"/>
          </a:xfrm>
          <a:prstGeom prst="rect">
            <a:avLst/>
          </a:prstGeom>
        </p:spPr>
        <p:txBody>
          <a:bodyPr vert="horz" lIns="36000" tIns="0" rIns="36000" bIns="0" rtlCol="0" anchor="ctr">
            <a:normAutofit/>
          </a:bodyPr>
          <a:lstStyle/>
          <a:p>
            <a:r>
              <a:rPr lang="en-US" dirty="0"/>
              <a:t>Click to edit Master title style</a:t>
            </a:r>
            <a:endParaRPr lang="en-CA" dirty="0"/>
          </a:p>
        </p:txBody>
      </p:sp>
      <p:sp>
        <p:nvSpPr>
          <p:cNvPr id="3" name="Text Placeholder 2"/>
          <p:cNvSpPr>
            <a:spLocks noGrp="1"/>
          </p:cNvSpPr>
          <p:nvPr>
            <p:ph type="body" idx="1"/>
          </p:nvPr>
        </p:nvSpPr>
        <p:spPr>
          <a:xfrm>
            <a:off x="192000" y="1218873"/>
            <a:ext cx="11808000" cy="5436000"/>
          </a:xfrm>
          <a:prstGeom prst="rect">
            <a:avLst/>
          </a:prstGeom>
        </p:spPr>
        <p:txBody>
          <a:bodyPr vert="horz" lIns="0" tIns="3600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grpSp>
        <p:nvGrpSpPr>
          <p:cNvPr id="10" name="Group 9"/>
          <p:cNvGrpSpPr/>
          <p:nvPr userDrawn="1"/>
        </p:nvGrpSpPr>
        <p:grpSpPr>
          <a:xfrm>
            <a:off x="180000" y="407937"/>
            <a:ext cx="1557571" cy="648000"/>
            <a:chOff x="180000" y="998238"/>
            <a:chExt cx="1557571" cy="648000"/>
          </a:xfrm>
        </p:grpSpPr>
        <p:pic>
          <p:nvPicPr>
            <p:cNvPr id="7" name="Picture 6"/>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180000" y="998238"/>
              <a:ext cx="464247" cy="648000"/>
            </a:xfrm>
            <a:prstGeom prst="rect">
              <a:avLst/>
            </a:prstGeom>
          </p:spPr>
        </p:pic>
        <p:pic>
          <p:nvPicPr>
            <p:cNvPr id="8" name="Picture 7"/>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649238" y="1034238"/>
              <a:ext cx="585965" cy="612000"/>
            </a:xfrm>
            <a:prstGeom prst="rect">
              <a:avLst/>
            </a:prstGeom>
          </p:spPr>
        </p:pic>
        <p:pic>
          <p:nvPicPr>
            <p:cNvPr id="9" name="Picture 8"/>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1238008" y="998238"/>
              <a:ext cx="499563" cy="648000"/>
            </a:xfrm>
            <a:prstGeom prst="rect">
              <a:avLst/>
            </a:prstGeom>
          </p:spPr>
        </p:pic>
      </p:grpSp>
      <p:sp>
        <p:nvSpPr>
          <p:cNvPr id="11" name="TextBox 10"/>
          <p:cNvSpPr txBox="1"/>
          <p:nvPr userDrawn="1"/>
        </p:nvSpPr>
        <p:spPr>
          <a:xfrm>
            <a:off x="3756000" y="0"/>
            <a:ext cx="4680000" cy="360000"/>
          </a:xfrm>
          <a:prstGeom prst="rect">
            <a:avLst/>
          </a:prstGeom>
          <a:noFill/>
        </p:spPr>
        <p:txBody>
          <a:bodyPr wrap="none" lIns="0" tIns="0" rIns="0" bIns="0" rtlCol="0" anchor="t" anchorCtr="1">
            <a:noAutofit/>
          </a:bodyPr>
          <a:lstStyle/>
          <a:p>
            <a:r>
              <a:rPr lang="en-US" sz="1400" cap="all" baseline="0" dirty="0">
                <a:latin typeface="Arial" panose="020B0604020202020204" pitchFamily="34" charset="0"/>
                <a:cs typeface="Arial" panose="020B0604020202020204" pitchFamily="34" charset="0"/>
              </a:rPr>
              <a:t>CAN UNCLASSIFIED</a:t>
            </a:r>
            <a:endParaRPr lang="en-CA" sz="1400" cap="all" baseline="0" dirty="0">
              <a:latin typeface="Arial" panose="020B0604020202020204" pitchFamily="34" charset="0"/>
              <a:cs typeface="Arial" panose="020B0604020202020204" pitchFamily="34" charset="0"/>
            </a:endParaRPr>
          </a:p>
        </p:txBody>
      </p:sp>
      <p:sp>
        <p:nvSpPr>
          <p:cNvPr id="13" name="TextBox 12"/>
          <p:cNvSpPr txBox="1"/>
          <p:nvPr userDrawn="1"/>
        </p:nvSpPr>
        <p:spPr>
          <a:xfrm>
            <a:off x="3756000" y="6498000"/>
            <a:ext cx="4680000" cy="360000"/>
          </a:xfrm>
          <a:prstGeom prst="rect">
            <a:avLst/>
          </a:prstGeom>
          <a:noFill/>
        </p:spPr>
        <p:txBody>
          <a:bodyPr wrap="none" lIns="0" tIns="0" rIns="0" bIns="0" rtlCol="0" anchor="b" anchorCtr="1">
            <a:noAutofit/>
          </a:bodyPr>
          <a:lstStyle/>
          <a:p>
            <a:r>
              <a:rPr lang="en-US" sz="1400" cap="all" baseline="0" dirty="0">
                <a:latin typeface="Arial" panose="020B0604020202020204" pitchFamily="34" charset="0"/>
                <a:cs typeface="Arial" panose="020B0604020202020204" pitchFamily="34" charset="0"/>
              </a:rPr>
              <a:t>CAN UNCLASSIFIED</a:t>
            </a:r>
            <a:endParaRPr lang="en-CA" sz="1400" cap="all" baseline="0" dirty="0">
              <a:latin typeface="Arial" panose="020B0604020202020204" pitchFamily="34" charset="0"/>
              <a:cs typeface="Arial" panose="020B0604020202020204" pitchFamily="34" charset="0"/>
            </a:endParaRPr>
          </a:p>
        </p:txBody>
      </p:sp>
      <p:pic>
        <p:nvPicPr>
          <p:cNvPr id="16" name="Picture 2" descr="cid:image001.png@01D45723.34EE6EA0"/>
          <p:cNvPicPr>
            <a:picLocks noChangeAspect="1" noChangeArrowheads="1"/>
          </p:cNvPicPr>
          <p:nvPr userDrawn="1"/>
        </p:nvPicPr>
        <p:blipFill>
          <a:blip r:embed="rId21" r:link="rId22">
            <a:extLst>
              <a:ext uri="{28A0092B-C50C-407E-A947-70E740481C1C}">
                <a14:useLocalDpi xmlns:a14="http://schemas.microsoft.com/office/drawing/2010/main" val="0"/>
              </a:ext>
            </a:extLst>
          </a:blip>
          <a:srcRect/>
          <a:stretch>
            <a:fillRect/>
          </a:stretch>
        </p:blipFill>
        <p:spPr bwMode="auto">
          <a:xfrm>
            <a:off x="10290600" y="143274"/>
            <a:ext cx="1752600" cy="1076325"/>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p:cNvSpPr txBox="1"/>
          <p:nvPr userDrawn="1"/>
        </p:nvSpPr>
        <p:spPr>
          <a:xfrm>
            <a:off x="927631" y="6457809"/>
            <a:ext cx="3240000" cy="360000"/>
          </a:xfrm>
          <a:prstGeom prst="rect">
            <a:avLst/>
          </a:prstGeom>
          <a:noFill/>
        </p:spPr>
        <p:txBody>
          <a:bodyPr wrap="none" lIns="0" tIns="0" rIns="0" bIns="0" rtlCol="0" anchor="b" anchorCtr="0">
            <a:noAutofit/>
          </a:bodyPr>
          <a:lstStyle/>
          <a:p>
            <a:pPr algn="r"/>
            <a:r>
              <a:rPr lang="en-US" sz="1400" cap="none" baseline="0" dirty="0">
                <a:latin typeface="Arial" panose="020B0604020202020204" pitchFamily="34" charset="0"/>
                <a:cs typeface="Arial" panose="020B0604020202020204" pitchFamily="34" charset="0"/>
              </a:rPr>
              <a:t>Professionalism – </a:t>
            </a:r>
            <a:r>
              <a:rPr lang="en-US" sz="1400" cap="none" baseline="0">
                <a:latin typeface="Arial" panose="020B0604020202020204" pitchFamily="34" charset="0"/>
                <a:cs typeface="Arial" panose="020B0604020202020204" pitchFamily="34" charset="0"/>
              </a:rPr>
              <a:t>Excellence – Relationships</a:t>
            </a:r>
          </a:p>
        </p:txBody>
      </p:sp>
      <p:sp>
        <p:nvSpPr>
          <p:cNvPr id="18" name="TextBox 17"/>
          <p:cNvSpPr txBox="1"/>
          <p:nvPr userDrawn="1"/>
        </p:nvSpPr>
        <p:spPr>
          <a:xfrm>
            <a:off x="7391425" y="6448316"/>
            <a:ext cx="3240000" cy="360000"/>
          </a:xfrm>
          <a:prstGeom prst="rect">
            <a:avLst/>
          </a:prstGeom>
          <a:noFill/>
        </p:spPr>
        <p:txBody>
          <a:bodyPr wrap="none" lIns="0" tIns="0" rIns="0" bIns="0" rtlCol="0" anchor="b" anchorCtr="0">
            <a:noAutofit/>
          </a:bodyPr>
          <a:lstStyle/>
          <a:p>
            <a:r>
              <a:rPr lang="fr-CA" sz="1400" cap="none" baseline="0" noProof="0" dirty="0">
                <a:latin typeface="Arial" panose="020B0604020202020204" pitchFamily="34" charset="0"/>
                <a:cs typeface="Arial" panose="020B0604020202020204" pitchFamily="34" charset="0"/>
              </a:rPr>
              <a:t>Professionnalisme – Excellence – Relations durables</a:t>
            </a:r>
          </a:p>
        </p:txBody>
      </p:sp>
      <p:sp>
        <p:nvSpPr>
          <p:cNvPr id="19" name="Slide Number Placeholder 5"/>
          <p:cNvSpPr>
            <a:spLocks noGrp="1"/>
          </p:cNvSpPr>
          <p:nvPr>
            <p:ph type="sldNum" sz="quarter" idx="4"/>
          </p:nvPr>
        </p:nvSpPr>
        <p:spPr>
          <a:xfrm>
            <a:off x="11293200" y="6642000"/>
            <a:ext cx="720000" cy="216000"/>
          </a:xfrm>
          <a:prstGeom prst="rect">
            <a:avLst/>
          </a:prstGeom>
        </p:spPr>
        <p:txBody>
          <a:bodyPr vert="horz" lIns="0" tIns="36000" rIns="0" bIns="36000" rtlCol="0" anchor="ctr"/>
          <a:lstStyle>
            <a:lvl1pPr algn="r">
              <a:defRPr sz="1400" b="1">
                <a:solidFill>
                  <a:schemeClr val="tx1"/>
                </a:solidFill>
                <a:latin typeface="Arial" panose="020B0604020202020204" pitchFamily="34" charset="0"/>
                <a:cs typeface="Arial" panose="020B0604020202020204" pitchFamily="34" charset="0"/>
              </a:defRPr>
            </a:lvl1pPr>
          </a:lstStyle>
          <a:p>
            <a:fld id="{CA312C32-9192-49BC-89BD-55E3FA9F6435}" type="slidenum">
              <a:rPr lang="en-CA" smtClean="0"/>
              <a:pPr/>
              <a:t>‹#›</a:t>
            </a:fld>
            <a:endParaRPr lang="en-CA" dirty="0"/>
          </a:p>
        </p:txBody>
      </p:sp>
    </p:spTree>
    <p:extLst>
      <p:ext uri="{BB962C8B-B14F-4D97-AF65-F5344CB8AC3E}">
        <p14:creationId xmlns:p14="http://schemas.microsoft.com/office/powerpoint/2010/main" val="3922913263"/>
      </p:ext>
    </p:extLst>
  </p:cSld>
  <p:clrMap bg1="lt1" tx1="dk1" bg2="lt2" tx2="dk2" accent1="accent1" accent2="accent2" accent3="accent3" accent4="accent4" accent5="accent5" accent6="accent6" hlink="hlink" folHlink="folHlink"/>
  <p:sldLayoutIdLst>
    <p:sldLayoutId id="2147483675" r:id="rId1"/>
    <p:sldLayoutId id="2147483680" r:id="rId2"/>
    <p:sldLayoutId id="2147483708" r:id="rId3"/>
    <p:sldLayoutId id="2147483703" r:id="rId4"/>
    <p:sldLayoutId id="2147483707" r:id="rId5"/>
    <p:sldLayoutId id="2147483681" r:id="rId6"/>
    <p:sldLayoutId id="2147483676" r:id="rId7"/>
    <p:sldLayoutId id="2147483677" r:id="rId8"/>
    <p:sldLayoutId id="2147483678" r:id="rId9"/>
    <p:sldLayoutId id="2147483679" r:id="rId10"/>
    <p:sldLayoutId id="2147483682" r:id="rId11"/>
    <p:sldLayoutId id="2147483764" r:id="rId12"/>
    <p:sldLayoutId id="2147483765" r:id="rId13"/>
    <p:sldLayoutId id="2147483766" r:id="rId14"/>
    <p:sldLayoutId id="2147483767" r:id="rId15"/>
    <p:sldLayoutId id="2147483770" r:id="rId16"/>
  </p:sldLayoutIdLst>
  <p:hf hdr="0" dt="0"/>
  <p:txStyles>
    <p:titleStyle>
      <a:lvl1pPr algn="ctr"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176213" indent="-176213"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360363" indent="-18415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538163" indent="-176213"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14375" indent="-18415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898525" indent="-176213"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8" Type="http://schemas.openxmlformats.org/officeDocument/2006/relationships/hyperlink" Target="http://rcaf.mil.ca/RCAF_Intranet/d-air-pers-mgt/PaCE/rcaf-pace-home.page" TargetMode="External"/><Relationship Id="rId3" Type="http://schemas.openxmlformats.org/officeDocument/2006/relationships/hyperlink" Target="https://www.canada.ca/en/department-national-defence/corporate/policies-standards/defence-administrative-orders-directives/5000-series/5019/5019-4-remedial-measures.html" TargetMode="External"/><Relationship Id="rId7" Type="http://schemas.openxmlformats.org/officeDocument/2006/relationships/hyperlink" Target="https://collaboration-vcds.forces.mil.ca/sites/DGCFGA/General%20Inquiries/SiteAssets/Forms.aspx" TargetMode="External"/><Relationship Id="rId2" Type="http://schemas.openxmlformats.org/officeDocument/2006/relationships/notesSlide" Target="../notesSlides/notesSlide9.xml"/><Relationship Id="rId1" Type="http://schemas.openxmlformats.org/officeDocument/2006/relationships/slideLayout" Target="../slideLayouts/slideLayout5.xml"/><Relationship Id="rId6" Type="http://schemas.openxmlformats.org/officeDocument/2006/relationships/hyperlink" Target="http://intranet.mil.ca/assets/DefenceTeam/docs/en/vcds/vcds-grievance-ia-staff-manual.pdf" TargetMode="External"/><Relationship Id="rId5" Type="http://schemas.openxmlformats.org/officeDocument/2006/relationships/hyperlink" Target="https://forms.office.com/pages/responsepage.aspx?id=lERbMocV1UC7MYtmC38QOOoASXlXYDlIn3Lgujeu3yRUQlQ1UExIVklLUUpWWkxHT1VGR0VVOFdCVyQlQCN0PWcu" TargetMode="External"/><Relationship Id="rId4" Type="http://schemas.openxmlformats.org/officeDocument/2006/relationships/hyperlink" Target="https://www.canada.ca/en/department-national-defence/corporate/policies-standards/queens-regulations-orders/vol-1-administration/ch-7-grievanc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chor="ctr"/>
          <a:lstStyle/>
          <a:p>
            <a:r>
              <a:rPr lang="en-CA" dirty="0"/>
              <a:t>Grievances &amp; Remedial Measures</a:t>
            </a:r>
          </a:p>
        </p:txBody>
      </p:sp>
      <p:sp>
        <p:nvSpPr>
          <p:cNvPr id="6" name="Subtitle 5"/>
          <p:cNvSpPr>
            <a:spLocks noGrp="1"/>
          </p:cNvSpPr>
          <p:nvPr>
            <p:ph type="subTitle" idx="1"/>
          </p:nvPr>
        </p:nvSpPr>
        <p:spPr/>
        <p:txBody>
          <a:bodyPr/>
          <a:lstStyle/>
          <a:p>
            <a:r>
              <a:rPr lang="en-CA" dirty="0"/>
              <a:t>RUCTOP 2024</a:t>
            </a:r>
          </a:p>
        </p:txBody>
      </p:sp>
      <p:sp>
        <p:nvSpPr>
          <p:cNvPr id="7" name="Content Placeholder 6"/>
          <p:cNvSpPr>
            <a:spLocks noGrp="1"/>
          </p:cNvSpPr>
          <p:nvPr>
            <p:ph sz="half" idx="10"/>
          </p:nvPr>
        </p:nvSpPr>
        <p:spPr/>
        <p:txBody>
          <a:bodyPr>
            <a:normAutofit/>
          </a:bodyPr>
          <a:lstStyle/>
          <a:p>
            <a:pPr>
              <a:spcBef>
                <a:spcPts val="600"/>
              </a:spcBef>
            </a:pPr>
            <a:r>
              <a:rPr lang="en-US" dirty="0"/>
              <a:t>9 Sep 2024</a:t>
            </a:r>
          </a:p>
        </p:txBody>
      </p:sp>
    </p:spTree>
    <p:extLst>
      <p:ext uri="{BB962C8B-B14F-4D97-AF65-F5344CB8AC3E}">
        <p14:creationId xmlns:p14="http://schemas.microsoft.com/office/powerpoint/2010/main" val="4254960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Discussion</a:t>
            </a:r>
          </a:p>
        </p:txBody>
      </p:sp>
      <p:sp>
        <p:nvSpPr>
          <p:cNvPr id="4" name="Slide Number Placeholder 3"/>
          <p:cNvSpPr>
            <a:spLocks noGrp="1"/>
          </p:cNvSpPr>
          <p:nvPr>
            <p:ph type="sldNum" sz="quarter" idx="12"/>
          </p:nvPr>
        </p:nvSpPr>
        <p:spPr/>
        <p:txBody>
          <a:bodyPr/>
          <a:lstStyle/>
          <a:p>
            <a:fld id="{CA312C32-9192-49BC-89BD-55E3FA9F6435}" type="slidenum">
              <a:rPr lang="en-CA" smtClean="0"/>
              <a:t>10</a:t>
            </a:fld>
            <a:endParaRPr lang="en-CA" dirty="0"/>
          </a:p>
        </p:txBody>
      </p:sp>
      <p:pic>
        <p:nvPicPr>
          <p:cNvPr id="8" name="Picture 7" descr="A black and white icon of people with speech bubbles&#10;&#10;Description automatically generated">
            <a:extLst>
              <a:ext uri="{FF2B5EF4-FFF2-40B4-BE49-F238E27FC236}">
                <a16:creationId xmlns:a16="http://schemas.microsoft.com/office/drawing/2014/main" id="{DF11725A-54B1-6FAD-079F-53FFA06BF5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80387" y="1200873"/>
            <a:ext cx="4589206" cy="4589206"/>
          </a:xfrm>
          <a:prstGeom prst="rect">
            <a:avLst/>
          </a:prstGeom>
        </p:spPr>
      </p:pic>
    </p:spTree>
    <p:extLst>
      <p:ext uri="{BB962C8B-B14F-4D97-AF65-F5344CB8AC3E}">
        <p14:creationId xmlns:p14="http://schemas.microsoft.com/office/powerpoint/2010/main" val="2916140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Scenario</a:t>
            </a:r>
          </a:p>
        </p:txBody>
      </p:sp>
      <p:sp>
        <p:nvSpPr>
          <p:cNvPr id="3" name="Content Placeholder 2"/>
          <p:cNvSpPr>
            <a:spLocks noGrp="1"/>
          </p:cNvSpPr>
          <p:nvPr>
            <p:ph idx="1"/>
          </p:nvPr>
        </p:nvSpPr>
        <p:spPr>
          <a:xfrm>
            <a:off x="482123" y="1427404"/>
            <a:ext cx="11531077" cy="5142596"/>
          </a:xfrm>
        </p:spPr>
        <p:txBody>
          <a:bodyPr>
            <a:normAutofit lnSpcReduction="10000"/>
          </a:bodyPr>
          <a:lstStyle/>
          <a:p>
            <a:pPr marL="0" indent="0">
              <a:buNone/>
            </a:pPr>
            <a:r>
              <a:rPr lang="en-CA" dirty="0"/>
              <a:t>Stage 1:</a:t>
            </a:r>
            <a:br>
              <a:rPr lang="en-CA" dirty="0"/>
            </a:br>
            <a:br>
              <a:rPr lang="en-CA" dirty="0"/>
            </a:br>
            <a:r>
              <a:rPr lang="en-CA" dirty="0"/>
              <a:t>Sgt </a:t>
            </a:r>
            <a:r>
              <a:rPr lang="en-CA" dirty="0" err="1"/>
              <a:t>Bloggins</a:t>
            </a:r>
            <a:r>
              <a:rPr lang="en-CA" dirty="0"/>
              <a:t> has recently received a </a:t>
            </a:r>
            <a:r>
              <a:rPr lang="en-CA" dirty="0" err="1"/>
              <a:t>PaCE</a:t>
            </a:r>
            <a:r>
              <a:rPr lang="en-CA" dirty="0"/>
              <a:t> feedback note that they do not like. The feedback note, written by the members WO, states that “Sgt </a:t>
            </a:r>
            <a:r>
              <a:rPr lang="en-CA" dirty="0" err="1"/>
              <a:t>Bloggins</a:t>
            </a:r>
            <a:r>
              <a:rPr lang="en-CA" dirty="0"/>
              <a:t> is acting passively in their supervision duties, risking potential injury to the members of their crew.”</a:t>
            </a:r>
            <a:br>
              <a:rPr lang="en-CA" dirty="0"/>
            </a:br>
            <a:br>
              <a:rPr lang="en-CA" dirty="0"/>
            </a:br>
            <a:r>
              <a:rPr lang="en-CA" dirty="0"/>
              <a:t>Sgt </a:t>
            </a:r>
            <a:r>
              <a:rPr lang="en-CA" dirty="0" err="1"/>
              <a:t>Bloggins</a:t>
            </a:r>
            <a:r>
              <a:rPr lang="en-CA" dirty="0"/>
              <a:t> submits a grievance where the matter grieved is: “I disagree with my Feedback Note dated dd-mmm-</a:t>
            </a:r>
            <a:r>
              <a:rPr lang="en-CA" dirty="0" err="1"/>
              <a:t>yyyy</a:t>
            </a:r>
            <a:r>
              <a:rPr lang="en-CA" dirty="0"/>
              <a:t>”. Substantiation is that “As a supervisor, I maintain friendly relations with my team and have never had an injury on my crew. My WO states that my actions are unsafe and jeopardize the safety of my team, a statement which I take offense to and shows bias towards me.”</a:t>
            </a:r>
            <a:br>
              <a:rPr lang="en-CA" dirty="0"/>
            </a:br>
            <a:endParaRPr lang="en-CA" sz="2800" dirty="0"/>
          </a:p>
        </p:txBody>
      </p:sp>
      <p:sp>
        <p:nvSpPr>
          <p:cNvPr id="4" name="Slide Number Placeholder 3"/>
          <p:cNvSpPr>
            <a:spLocks noGrp="1"/>
          </p:cNvSpPr>
          <p:nvPr>
            <p:ph type="sldNum" sz="quarter" idx="12"/>
          </p:nvPr>
        </p:nvSpPr>
        <p:spPr/>
        <p:txBody>
          <a:bodyPr/>
          <a:lstStyle/>
          <a:p>
            <a:fld id="{CA312C32-9192-49BC-89BD-55E3FA9F6435}" type="slidenum">
              <a:rPr lang="en-CA" smtClean="0"/>
              <a:t>11</a:t>
            </a:fld>
            <a:endParaRPr lang="en-CA" dirty="0"/>
          </a:p>
        </p:txBody>
      </p:sp>
    </p:spTree>
    <p:extLst>
      <p:ext uri="{BB962C8B-B14F-4D97-AF65-F5344CB8AC3E}">
        <p14:creationId xmlns:p14="http://schemas.microsoft.com/office/powerpoint/2010/main" val="462169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Scenario</a:t>
            </a:r>
          </a:p>
        </p:txBody>
      </p:sp>
      <p:sp>
        <p:nvSpPr>
          <p:cNvPr id="3" name="Content Placeholder 2"/>
          <p:cNvSpPr>
            <a:spLocks noGrp="1"/>
          </p:cNvSpPr>
          <p:nvPr>
            <p:ph idx="1"/>
          </p:nvPr>
        </p:nvSpPr>
        <p:spPr>
          <a:xfrm>
            <a:off x="482123" y="1427404"/>
            <a:ext cx="11531077" cy="5142596"/>
          </a:xfrm>
        </p:spPr>
        <p:txBody>
          <a:bodyPr>
            <a:normAutofit fontScale="92500"/>
          </a:bodyPr>
          <a:lstStyle/>
          <a:p>
            <a:pPr marL="0" indent="0">
              <a:buNone/>
            </a:pPr>
            <a:r>
              <a:rPr lang="en-CA" dirty="0"/>
              <a:t>Stage 1:</a:t>
            </a:r>
            <a:br>
              <a:rPr lang="en-CA" dirty="0"/>
            </a:br>
            <a:br>
              <a:rPr lang="en-CA" dirty="0"/>
            </a:br>
            <a:r>
              <a:rPr lang="en-CA" dirty="0"/>
              <a:t>Issues: If the member </a:t>
            </a:r>
            <a:r>
              <a:rPr lang="en-CA" dirty="0" err="1"/>
              <a:t>Ack’d</a:t>
            </a:r>
            <a:r>
              <a:rPr lang="en-CA" dirty="0"/>
              <a:t> the FN note, it has been accepted and would not be </a:t>
            </a:r>
            <a:r>
              <a:rPr lang="en-CA" dirty="0" err="1"/>
              <a:t>grievable</a:t>
            </a:r>
            <a:r>
              <a:rPr lang="en-CA" dirty="0"/>
              <a:t>. If the member has NOT acknowledged the note, then the review by the </a:t>
            </a:r>
            <a:r>
              <a:rPr lang="en-CA" dirty="0" err="1"/>
              <a:t>PaCE</a:t>
            </a:r>
            <a:r>
              <a:rPr lang="en-CA" dirty="0"/>
              <a:t> Manager and subsequent decision </a:t>
            </a:r>
            <a:r>
              <a:rPr lang="en-CA" u="sng" dirty="0"/>
              <a:t>would</a:t>
            </a:r>
            <a:r>
              <a:rPr lang="en-CA" dirty="0"/>
              <a:t> be </a:t>
            </a:r>
            <a:r>
              <a:rPr lang="en-CA" dirty="0" err="1"/>
              <a:t>grievable</a:t>
            </a:r>
            <a:r>
              <a:rPr lang="en-CA" dirty="0"/>
              <a:t>.</a:t>
            </a:r>
            <a:br>
              <a:rPr lang="en-CA" dirty="0"/>
            </a:br>
            <a:br>
              <a:rPr lang="en-CA" dirty="0"/>
            </a:br>
            <a:r>
              <a:rPr lang="en-CA" dirty="0"/>
              <a:t>As written, the issue seems to be an allegation of potential harassment. If so, member should be referred to that process. Member needs to clarify.</a:t>
            </a:r>
            <a:br>
              <a:rPr lang="en-CA" dirty="0"/>
            </a:br>
            <a:br>
              <a:rPr lang="en-CA" dirty="0"/>
            </a:br>
            <a:r>
              <a:rPr lang="en-CA" dirty="0"/>
              <a:t>Solution: Reject grievance for additional information/amplification to be submitted by member.</a:t>
            </a:r>
            <a:br>
              <a:rPr lang="en-CA" dirty="0"/>
            </a:br>
            <a:br>
              <a:rPr lang="en-CA" dirty="0"/>
            </a:br>
            <a:br>
              <a:rPr lang="en-CA" dirty="0"/>
            </a:br>
            <a:endParaRPr lang="en-CA" sz="2800" dirty="0"/>
          </a:p>
        </p:txBody>
      </p:sp>
      <p:sp>
        <p:nvSpPr>
          <p:cNvPr id="4" name="Slide Number Placeholder 3"/>
          <p:cNvSpPr>
            <a:spLocks noGrp="1"/>
          </p:cNvSpPr>
          <p:nvPr>
            <p:ph type="sldNum" sz="quarter" idx="12"/>
          </p:nvPr>
        </p:nvSpPr>
        <p:spPr/>
        <p:txBody>
          <a:bodyPr/>
          <a:lstStyle/>
          <a:p>
            <a:fld id="{CA312C32-9192-49BC-89BD-55E3FA9F6435}" type="slidenum">
              <a:rPr lang="en-CA" smtClean="0"/>
              <a:t>12</a:t>
            </a:fld>
            <a:endParaRPr lang="en-CA" dirty="0"/>
          </a:p>
        </p:txBody>
      </p:sp>
    </p:spTree>
    <p:extLst>
      <p:ext uri="{BB962C8B-B14F-4D97-AF65-F5344CB8AC3E}">
        <p14:creationId xmlns:p14="http://schemas.microsoft.com/office/powerpoint/2010/main" val="1360464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Scenario</a:t>
            </a:r>
          </a:p>
        </p:txBody>
      </p:sp>
      <p:sp>
        <p:nvSpPr>
          <p:cNvPr id="3" name="Content Placeholder 2"/>
          <p:cNvSpPr>
            <a:spLocks noGrp="1"/>
          </p:cNvSpPr>
          <p:nvPr>
            <p:ph idx="1"/>
          </p:nvPr>
        </p:nvSpPr>
        <p:spPr>
          <a:xfrm>
            <a:off x="482123" y="1427404"/>
            <a:ext cx="11531077" cy="5142596"/>
          </a:xfrm>
        </p:spPr>
        <p:txBody>
          <a:bodyPr>
            <a:normAutofit/>
          </a:bodyPr>
          <a:lstStyle/>
          <a:p>
            <a:pPr marL="0" indent="0">
              <a:buNone/>
            </a:pPr>
            <a:r>
              <a:rPr lang="en-CA" dirty="0"/>
              <a:t>Stage 2:</a:t>
            </a:r>
            <a:br>
              <a:rPr lang="en-CA" dirty="0"/>
            </a:br>
            <a:br>
              <a:rPr lang="en-CA" dirty="0"/>
            </a:br>
            <a:r>
              <a:rPr lang="en-CA" dirty="0"/>
              <a:t>Based on discussion with the CO, member has provided amplification to the grievance. The amplification information states that the feedback note is “unfair and does not reflect my duties” and continues as such.</a:t>
            </a:r>
            <a:br>
              <a:rPr lang="en-CA" dirty="0"/>
            </a:br>
            <a:br>
              <a:rPr lang="en-CA" dirty="0"/>
            </a:br>
            <a:r>
              <a:rPr lang="en-CA" dirty="0"/>
              <a:t>At the same time, Sgt </a:t>
            </a:r>
            <a:r>
              <a:rPr lang="en-CA" dirty="0" err="1"/>
              <a:t>Bloggins</a:t>
            </a:r>
            <a:r>
              <a:rPr lang="en-CA" dirty="0"/>
              <a:t> has filed a new grievance. Matter grieved is: “My WO has shown a bias against me”. Substantiation states: “bias has been shown through the documentation of a feedback note dated dd-mmm-</a:t>
            </a:r>
            <a:r>
              <a:rPr lang="en-CA" dirty="0" err="1"/>
              <a:t>yyyy</a:t>
            </a:r>
            <a:r>
              <a:rPr lang="en-CA" dirty="0"/>
              <a:t> which is unfair. Also, my previous WO once told me I should be picked to go on deployment this fall. However, another Sgt was sent in my place proving the impact of this bias and interference in my career”.</a:t>
            </a:r>
            <a:endParaRPr lang="en-CA" sz="2800" dirty="0"/>
          </a:p>
        </p:txBody>
      </p:sp>
      <p:sp>
        <p:nvSpPr>
          <p:cNvPr id="4" name="Slide Number Placeholder 3"/>
          <p:cNvSpPr>
            <a:spLocks noGrp="1"/>
          </p:cNvSpPr>
          <p:nvPr>
            <p:ph type="sldNum" sz="quarter" idx="12"/>
          </p:nvPr>
        </p:nvSpPr>
        <p:spPr/>
        <p:txBody>
          <a:bodyPr/>
          <a:lstStyle/>
          <a:p>
            <a:fld id="{CA312C32-9192-49BC-89BD-55E3FA9F6435}" type="slidenum">
              <a:rPr lang="en-CA" smtClean="0"/>
              <a:t>13</a:t>
            </a:fld>
            <a:endParaRPr lang="en-CA" dirty="0"/>
          </a:p>
        </p:txBody>
      </p:sp>
    </p:spTree>
    <p:extLst>
      <p:ext uri="{BB962C8B-B14F-4D97-AF65-F5344CB8AC3E}">
        <p14:creationId xmlns:p14="http://schemas.microsoft.com/office/powerpoint/2010/main" val="1112260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Scenario</a:t>
            </a:r>
          </a:p>
        </p:txBody>
      </p:sp>
      <p:sp>
        <p:nvSpPr>
          <p:cNvPr id="3" name="Content Placeholder 2"/>
          <p:cNvSpPr>
            <a:spLocks noGrp="1"/>
          </p:cNvSpPr>
          <p:nvPr>
            <p:ph idx="1"/>
          </p:nvPr>
        </p:nvSpPr>
        <p:spPr>
          <a:xfrm>
            <a:off x="482123" y="1427404"/>
            <a:ext cx="11531077" cy="5142596"/>
          </a:xfrm>
        </p:spPr>
        <p:txBody>
          <a:bodyPr>
            <a:normAutofit lnSpcReduction="10000"/>
          </a:bodyPr>
          <a:lstStyle/>
          <a:p>
            <a:pPr marL="0" indent="0">
              <a:buNone/>
            </a:pPr>
            <a:r>
              <a:rPr lang="en-CA" dirty="0"/>
              <a:t>Stage 2:</a:t>
            </a:r>
            <a:br>
              <a:rPr lang="en-CA" dirty="0"/>
            </a:br>
            <a:br>
              <a:rPr lang="en-CA" dirty="0"/>
            </a:br>
            <a:r>
              <a:rPr lang="en-CA" dirty="0"/>
              <a:t>Issues: Amplification does not address process, only personal feeling on the matter.</a:t>
            </a:r>
            <a:br>
              <a:rPr lang="en-CA" dirty="0"/>
            </a:br>
            <a:br>
              <a:rPr lang="en-CA" dirty="0"/>
            </a:br>
            <a:r>
              <a:rPr lang="en-CA" dirty="0"/>
              <a:t>The new grievance is more of an allegation of abuse of authority / discrimination as written.</a:t>
            </a:r>
            <a:br>
              <a:rPr lang="en-CA" dirty="0"/>
            </a:br>
            <a:br>
              <a:rPr lang="en-CA" dirty="0"/>
            </a:br>
            <a:r>
              <a:rPr lang="en-CA" dirty="0"/>
              <a:t>Solution:</a:t>
            </a:r>
            <a:br>
              <a:rPr lang="en-CA" dirty="0"/>
            </a:br>
            <a:br>
              <a:rPr lang="en-CA" dirty="0"/>
            </a:br>
            <a:r>
              <a:rPr lang="en-CA" dirty="0"/>
              <a:t>Feedback Note – Issue a jurisdiction letter as no decision/act/omission has occurred and member just “doesn’t like” the feedback.</a:t>
            </a:r>
            <a:br>
              <a:rPr lang="en-CA" dirty="0"/>
            </a:br>
            <a:br>
              <a:rPr lang="en-CA" dirty="0"/>
            </a:br>
            <a:r>
              <a:rPr lang="en-CA" dirty="0"/>
              <a:t>New Grievance – Reject grievance as it is a potential harassment issue.</a:t>
            </a:r>
            <a:endParaRPr lang="en-CA" sz="2800" dirty="0"/>
          </a:p>
        </p:txBody>
      </p:sp>
      <p:sp>
        <p:nvSpPr>
          <p:cNvPr id="4" name="Slide Number Placeholder 3"/>
          <p:cNvSpPr>
            <a:spLocks noGrp="1"/>
          </p:cNvSpPr>
          <p:nvPr>
            <p:ph type="sldNum" sz="quarter" idx="12"/>
          </p:nvPr>
        </p:nvSpPr>
        <p:spPr/>
        <p:txBody>
          <a:bodyPr/>
          <a:lstStyle/>
          <a:p>
            <a:fld id="{CA312C32-9192-49BC-89BD-55E3FA9F6435}" type="slidenum">
              <a:rPr lang="en-CA" smtClean="0"/>
              <a:t>14</a:t>
            </a:fld>
            <a:endParaRPr lang="en-CA" dirty="0"/>
          </a:p>
        </p:txBody>
      </p:sp>
    </p:spTree>
    <p:extLst>
      <p:ext uri="{BB962C8B-B14F-4D97-AF65-F5344CB8AC3E}">
        <p14:creationId xmlns:p14="http://schemas.microsoft.com/office/powerpoint/2010/main" val="1000577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Scenario</a:t>
            </a:r>
          </a:p>
        </p:txBody>
      </p:sp>
      <p:sp>
        <p:nvSpPr>
          <p:cNvPr id="3" name="Content Placeholder 2"/>
          <p:cNvSpPr>
            <a:spLocks noGrp="1"/>
          </p:cNvSpPr>
          <p:nvPr>
            <p:ph idx="1"/>
          </p:nvPr>
        </p:nvSpPr>
        <p:spPr>
          <a:xfrm>
            <a:off x="482123" y="1427404"/>
            <a:ext cx="11531077" cy="5142596"/>
          </a:xfrm>
        </p:spPr>
        <p:txBody>
          <a:bodyPr>
            <a:normAutofit lnSpcReduction="10000"/>
          </a:bodyPr>
          <a:lstStyle/>
          <a:p>
            <a:pPr marL="0" indent="0">
              <a:buNone/>
            </a:pPr>
            <a:r>
              <a:rPr lang="en-CA" dirty="0"/>
              <a:t>Stage 3:</a:t>
            </a:r>
            <a:br>
              <a:rPr lang="en-CA" dirty="0"/>
            </a:br>
            <a:br>
              <a:rPr lang="en-CA" dirty="0"/>
            </a:br>
            <a:r>
              <a:rPr lang="en-CA" dirty="0"/>
              <a:t>Sgt </a:t>
            </a:r>
            <a:r>
              <a:rPr lang="en-CA" dirty="0" err="1"/>
              <a:t>Bloggins</a:t>
            </a:r>
            <a:r>
              <a:rPr lang="en-CA" dirty="0"/>
              <a:t> now submits a grievance on the Jurisdiction Letter you issued regarding the Feedback Note case which also states “a pattern of bias and discrimination against me by the CoC is present”.</a:t>
            </a:r>
            <a:br>
              <a:rPr lang="en-CA" dirty="0"/>
            </a:br>
            <a:br>
              <a:rPr lang="en-CA" dirty="0"/>
            </a:br>
            <a:r>
              <a:rPr lang="en-CA" dirty="0"/>
              <a:t>Another grievance is submitted where Sgt </a:t>
            </a:r>
            <a:r>
              <a:rPr lang="en-CA" dirty="0" err="1"/>
              <a:t>Bloggins</a:t>
            </a:r>
            <a:r>
              <a:rPr lang="en-CA" dirty="0"/>
              <a:t> states they were not selected for high demand, 3 day local PD training “despite telling my CoC I would be a perfect candidate, demonstrating their dislike of me.”</a:t>
            </a:r>
            <a:br>
              <a:rPr lang="en-CA" dirty="0"/>
            </a:br>
            <a:br>
              <a:rPr lang="en-CA" dirty="0"/>
            </a:br>
            <a:r>
              <a:rPr lang="en-CA" dirty="0"/>
              <a:t>Sgt </a:t>
            </a:r>
            <a:r>
              <a:rPr lang="en-CA" dirty="0" err="1"/>
              <a:t>Bloggins</a:t>
            </a:r>
            <a:r>
              <a:rPr lang="en-CA" dirty="0"/>
              <a:t> conduct within the unit is now starting to change and they are openly acting insubordinate to anyone in a position of authority. As a result they have been issued an IC. Sgt </a:t>
            </a:r>
            <a:r>
              <a:rPr lang="en-CA" dirty="0" err="1"/>
              <a:t>Bloggins</a:t>
            </a:r>
            <a:r>
              <a:rPr lang="en-CA" dirty="0"/>
              <a:t> has now grieved the IC stating non-compliance with DAOD 5019-4 and issues with the CoC.</a:t>
            </a:r>
            <a:endParaRPr lang="en-CA" sz="2800" dirty="0"/>
          </a:p>
        </p:txBody>
      </p:sp>
      <p:sp>
        <p:nvSpPr>
          <p:cNvPr id="4" name="Slide Number Placeholder 3"/>
          <p:cNvSpPr>
            <a:spLocks noGrp="1"/>
          </p:cNvSpPr>
          <p:nvPr>
            <p:ph type="sldNum" sz="quarter" idx="12"/>
          </p:nvPr>
        </p:nvSpPr>
        <p:spPr/>
        <p:txBody>
          <a:bodyPr/>
          <a:lstStyle/>
          <a:p>
            <a:fld id="{CA312C32-9192-49BC-89BD-55E3FA9F6435}" type="slidenum">
              <a:rPr lang="en-CA" smtClean="0"/>
              <a:t>15</a:t>
            </a:fld>
            <a:endParaRPr lang="en-CA" dirty="0"/>
          </a:p>
        </p:txBody>
      </p:sp>
    </p:spTree>
    <p:extLst>
      <p:ext uri="{BB962C8B-B14F-4D97-AF65-F5344CB8AC3E}">
        <p14:creationId xmlns:p14="http://schemas.microsoft.com/office/powerpoint/2010/main" val="2042674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Scenario</a:t>
            </a:r>
          </a:p>
        </p:txBody>
      </p:sp>
      <p:sp>
        <p:nvSpPr>
          <p:cNvPr id="3" name="Content Placeholder 2"/>
          <p:cNvSpPr>
            <a:spLocks noGrp="1"/>
          </p:cNvSpPr>
          <p:nvPr>
            <p:ph idx="1"/>
          </p:nvPr>
        </p:nvSpPr>
        <p:spPr>
          <a:xfrm>
            <a:off x="482123" y="1427404"/>
            <a:ext cx="11531077" cy="5142596"/>
          </a:xfrm>
        </p:spPr>
        <p:txBody>
          <a:bodyPr>
            <a:normAutofit fontScale="92500" lnSpcReduction="20000"/>
          </a:bodyPr>
          <a:lstStyle/>
          <a:p>
            <a:pPr marL="0" indent="0">
              <a:buNone/>
            </a:pPr>
            <a:r>
              <a:rPr lang="en-CA" dirty="0"/>
              <a:t>Stage 3:</a:t>
            </a:r>
            <a:br>
              <a:rPr lang="en-CA" dirty="0"/>
            </a:br>
            <a:br>
              <a:rPr lang="en-CA" dirty="0"/>
            </a:br>
            <a:r>
              <a:rPr lang="en-CA" dirty="0"/>
              <a:t>Issues: Member is grieving the IA decision for which other processes exist.</a:t>
            </a:r>
            <a:br>
              <a:rPr lang="en-CA" dirty="0"/>
            </a:br>
            <a:br>
              <a:rPr lang="en-CA" dirty="0"/>
            </a:br>
            <a:r>
              <a:rPr lang="en-CA" dirty="0"/>
              <a:t>Decision not to send member on an on-demand course was not made solely by the WO and there was no specific criteria around selection.</a:t>
            </a:r>
            <a:br>
              <a:rPr lang="en-CA" dirty="0"/>
            </a:br>
            <a:br>
              <a:rPr lang="en-CA" dirty="0"/>
            </a:br>
            <a:r>
              <a:rPr lang="en-CA" dirty="0"/>
              <a:t>Solutions:</a:t>
            </a:r>
            <a:br>
              <a:rPr lang="en-CA" dirty="0"/>
            </a:br>
            <a:br>
              <a:rPr lang="en-CA" dirty="0"/>
            </a:br>
            <a:r>
              <a:rPr lang="en-CA" dirty="0"/>
              <a:t>Member should elect referral of IA decision to FA as indicated on JL as next step, not a new submission. </a:t>
            </a:r>
            <a:r>
              <a:rPr lang="en-CA"/>
              <a:t>Grievance withdrawn or </a:t>
            </a:r>
            <a:r>
              <a:rPr lang="en-CA" dirty="0"/>
              <a:t>removed </a:t>
            </a:r>
            <a:r>
              <a:rPr lang="en-CA"/>
              <a:t>as duplicate.</a:t>
            </a:r>
            <a:endParaRPr lang="en-CA" dirty="0"/>
          </a:p>
          <a:p>
            <a:pPr marL="0" indent="0">
              <a:buNone/>
            </a:pPr>
            <a:endParaRPr lang="en-CA" sz="2800" dirty="0"/>
          </a:p>
          <a:p>
            <a:pPr marL="0" indent="0">
              <a:buNone/>
            </a:pPr>
            <a:r>
              <a:rPr lang="en-CA" dirty="0"/>
              <a:t>Reject course decision as no decision/act or omission has occurred by making a choice between multiple members for single course spot.</a:t>
            </a:r>
            <a:br>
              <a:rPr lang="en-CA" dirty="0"/>
            </a:br>
            <a:br>
              <a:rPr lang="en-CA" dirty="0"/>
            </a:br>
            <a:r>
              <a:rPr lang="en-CA" dirty="0"/>
              <a:t>IC grievance is valid and should follow normal process.</a:t>
            </a:r>
            <a:endParaRPr lang="en-CA" sz="2800" dirty="0"/>
          </a:p>
        </p:txBody>
      </p:sp>
      <p:sp>
        <p:nvSpPr>
          <p:cNvPr id="4" name="Slide Number Placeholder 3"/>
          <p:cNvSpPr>
            <a:spLocks noGrp="1"/>
          </p:cNvSpPr>
          <p:nvPr>
            <p:ph type="sldNum" sz="quarter" idx="12"/>
          </p:nvPr>
        </p:nvSpPr>
        <p:spPr/>
        <p:txBody>
          <a:bodyPr/>
          <a:lstStyle/>
          <a:p>
            <a:fld id="{CA312C32-9192-49BC-89BD-55E3FA9F6435}" type="slidenum">
              <a:rPr lang="en-CA" smtClean="0"/>
              <a:t>16</a:t>
            </a:fld>
            <a:endParaRPr lang="en-CA" dirty="0"/>
          </a:p>
        </p:txBody>
      </p:sp>
    </p:spTree>
    <p:extLst>
      <p:ext uri="{BB962C8B-B14F-4D97-AF65-F5344CB8AC3E}">
        <p14:creationId xmlns:p14="http://schemas.microsoft.com/office/powerpoint/2010/main" val="17513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6EE0677F-1CFE-E242-B215-4694EB15F592}"/>
              </a:ext>
            </a:extLst>
          </p:cNvPr>
          <p:cNvSpPr>
            <a:spLocks noGrp="1"/>
          </p:cNvSpPr>
          <p:nvPr>
            <p:ph type="title"/>
          </p:nvPr>
        </p:nvSpPr>
        <p:spPr/>
        <p:txBody>
          <a:bodyPr>
            <a:normAutofit/>
          </a:bodyPr>
          <a:lstStyle/>
          <a:p>
            <a:r>
              <a:rPr lang="en-CA" u="sng" dirty="0"/>
              <a:t>Key Focus Areas</a:t>
            </a:r>
          </a:p>
        </p:txBody>
      </p:sp>
      <p:sp>
        <p:nvSpPr>
          <p:cNvPr id="13" name="Content Placeholder 12">
            <a:extLst>
              <a:ext uri="{FF2B5EF4-FFF2-40B4-BE49-F238E27FC236}">
                <a16:creationId xmlns:a16="http://schemas.microsoft.com/office/drawing/2014/main" id="{E3F3ABE3-ADA6-585A-5A99-D14947041740}"/>
              </a:ext>
            </a:extLst>
          </p:cNvPr>
          <p:cNvSpPr>
            <a:spLocks noGrp="1"/>
          </p:cNvSpPr>
          <p:nvPr>
            <p:ph idx="1"/>
          </p:nvPr>
        </p:nvSpPr>
        <p:spPr>
          <a:xfrm>
            <a:off x="435936" y="1511399"/>
            <a:ext cx="11564064" cy="5143474"/>
          </a:xfrm>
        </p:spPr>
        <p:txBody>
          <a:bodyPr/>
          <a:lstStyle/>
          <a:p>
            <a:r>
              <a:rPr lang="en-CA" dirty="0"/>
              <a:t>Remedial Measure Goals / Process</a:t>
            </a:r>
          </a:p>
          <a:p>
            <a:r>
              <a:rPr lang="en-CA" dirty="0"/>
              <a:t>Grievance Submission / Delivery to CO’s</a:t>
            </a:r>
          </a:p>
          <a:p>
            <a:r>
              <a:rPr lang="en-CA" dirty="0"/>
              <a:t>Initial Authority Actions</a:t>
            </a:r>
          </a:p>
          <a:p>
            <a:r>
              <a:rPr lang="en-CA" dirty="0"/>
              <a:t>L2/1 CAD Support Options</a:t>
            </a:r>
          </a:p>
          <a:p>
            <a:endParaRPr lang="en-CA" dirty="0"/>
          </a:p>
          <a:p>
            <a:pPr marL="176213" lvl="1" indent="0">
              <a:buNone/>
            </a:pPr>
            <a:endParaRPr lang="en-CA" dirty="0"/>
          </a:p>
        </p:txBody>
      </p:sp>
      <p:sp>
        <p:nvSpPr>
          <p:cNvPr id="11" name="Slide Number Placeholder 10">
            <a:extLst>
              <a:ext uri="{FF2B5EF4-FFF2-40B4-BE49-F238E27FC236}">
                <a16:creationId xmlns:a16="http://schemas.microsoft.com/office/drawing/2014/main" id="{4B363E1C-1F47-B65A-77F4-75D048663EA9}"/>
              </a:ext>
            </a:extLst>
          </p:cNvPr>
          <p:cNvSpPr>
            <a:spLocks noGrp="1"/>
          </p:cNvSpPr>
          <p:nvPr>
            <p:ph type="sldNum" sz="quarter" idx="12"/>
          </p:nvPr>
        </p:nvSpPr>
        <p:spPr/>
        <p:txBody>
          <a:bodyPr/>
          <a:lstStyle/>
          <a:p>
            <a:fld id="{CA312C32-9192-49BC-89BD-55E3FA9F6435}" type="slidenum">
              <a:rPr lang="en-CA" smtClean="0"/>
              <a:pPr/>
              <a:t>2</a:t>
            </a:fld>
            <a:endParaRPr lang="en-CA" dirty="0"/>
          </a:p>
        </p:txBody>
      </p:sp>
    </p:spTree>
    <p:extLst>
      <p:ext uri="{BB962C8B-B14F-4D97-AF65-F5344CB8AC3E}">
        <p14:creationId xmlns:p14="http://schemas.microsoft.com/office/powerpoint/2010/main" val="3087426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A5C6B297-DFFB-1AA5-3DAE-854E97FBE1C3}"/>
              </a:ext>
            </a:extLst>
          </p:cNvPr>
          <p:cNvSpPr>
            <a:spLocks noGrp="1"/>
          </p:cNvSpPr>
          <p:nvPr>
            <p:ph type="title"/>
          </p:nvPr>
        </p:nvSpPr>
        <p:spPr/>
        <p:txBody>
          <a:bodyPr/>
          <a:lstStyle/>
          <a:p>
            <a:r>
              <a:rPr lang="en-CA" u="sng" dirty="0"/>
              <a:t>Remedial Measures</a:t>
            </a:r>
          </a:p>
        </p:txBody>
      </p:sp>
      <p:sp>
        <p:nvSpPr>
          <p:cNvPr id="13" name="Content Placeholder 12">
            <a:extLst>
              <a:ext uri="{FF2B5EF4-FFF2-40B4-BE49-F238E27FC236}">
                <a16:creationId xmlns:a16="http://schemas.microsoft.com/office/drawing/2014/main" id="{0C26005A-8AF8-9EB8-2C8F-F4C1F0802E62}"/>
              </a:ext>
            </a:extLst>
          </p:cNvPr>
          <p:cNvSpPr>
            <a:spLocks noGrp="1"/>
          </p:cNvSpPr>
          <p:nvPr>
            <p:ph idx="1"/>
          </p:nvPr>
        </p:nvSpPr>
        <p:spPr>
          <a:xfrm>
            <a:off x="404037" y="1469571"/>
            <a:ext cx="11609163" cy="5022015"/>
          </a:xfrm>
        </p:spPr>
        <p:txBody>
          <a:bodyPr/>
          <a:lstStyle/>
          <a:p>
            <a:r>
              <a:rPr lang="en-CA" dirty="0"/>
              <a:t>Guidance under DAOD 5019-4</a:t>
            </a:r>
            <a:br>
              <a:rPr lang="en-CA" dirty="0"/>
            </a:br>
            <a:endParaRPr lang="en-CA" dirty="0"/>
          </a:p>
          <a:p>
            <a:r>
              <a:rPr lang="en-CA" dirty="0"/>
              <a:t>Aim:</a:t>
            </a:r>
          </a:p>
          <a:p>
            <a:pPr lvl="1"/>
            <a:r>
              <a:rPr lang="en-CA" dirty="0"/>
              <a:t>To make member aware of conduct or performance deficiency;</a:t>
            </a:r>
          </a:p>
          <a:p>
            <a:pPr lvl="1"/>
            <a:r>
              <a:rPr lang="en-CA" dirty="0"/>
              <a:t>To assist in overcoming the deficiency; and</a:t>
            </a:r>
          </a:p>
          <a:p>
            <a:pPr lvl="1"/>
            <a:r>
              <a:rPr lang="en-CA" dirty="0"/>
              <a:t>Prove time to correct conduct or performance.</a:t>
            </a:r>
          </a:p>
          <a:p>
            <a:pPr lvl="1"/>
            <a:endParaRPr lang="en-CA" dirty="0"/>
          </a:p>
          <a:p>
            <a:r>
              <a:rPr lang="en-CA" dirty="0"/>
              <a:t>Requirement for Procedural Fairness</a:t>
            </a:r>
            <a:br>
              <a:rPr lang="en-CA" dirty="0"/>
            </a:br>
            <a:endParaRPr lang="en-CA" dirty="0"/>
          </a:p>
          <a:p>
            <a:r>
              <a:rPr lang="en-CA" dirty="0"/>
              <a:t>Process Tips</a:t>
            </a:r>
          </a:p>
          <a:p>
            <a:pPr marL="0" indent="0">
              <a:buNone/>
            </a:pPr>
            <a:endParaRPr lang="en-CA" dirty="0"/>
          </a:p>
          <a:p>
            <a:pPr marL="533400" lvl="1"/>
            <a:endParaRPr lang="en-CA" sz="1600" dirty="0"/>
          </a:p>
          <a:p>
            <a:pPr marL="0" indent="0">
              <a:buNone/>
            </a:pPr>
            <a:endParaRPr lang="en-CA" dirty="0"/>
          </a:p>
        </p:txBody>
      </p:sp>
      <p:sp>
        <p:nvSpPr>
          <p:cNvPr id="11" name="Slide Number Placeholder 10">
            <a:extLst>
              <a:ext uri="{FF2B5EF4-FFF2-40B4-BE49-F238E27FC236}">
                <a16:creationId xmlns:a16="http://schemas.microsoft.com/office/drawing/2014/main" id="{AD0C2A37-0D02-FCC9-45E7-E02078B048E4}"/>
              </a:ext>
            </a:extLst>
          </p:cNvPr>
          <p:cNvSpPr>
            <a:spLocks noGrp="1"/>
          </p:cNvSpPr>
          <p:nvPr>
            <p:ph type="sldNum" sz="quarter" idx="12"/>
          </p:nvPr>
        </p:nvSpPr>
        <p:spPr/>
        <p:txBody>
          <a:bodyPr/>
          <a:lstStyle/>
          <a:p>
            <a:fld id="{CA312C32-9192-49BC-89BD-55E3FA9F6435}" type="slidenum">
              <a:rPr lang="en-CA" smtClean="0"/>
              <a:pPr/>
              <a:t>3</a:t>
            </a:fld>
            <a:endParaRPr lang="en-CA" dirty="0"/>
          </a:p>
        </p:txBody>
      </p:sp>
    </p:spTree>
    <p:extLst>
      <p:ext uri="{BB962C8B-B14F-4D97-AF65-F5344CB8AC3E}">
        <p14:creationId xmlns:p14="http://schemas.microsoft.com/office/powerpoint/2010/main" val="442520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A5C6B297-DFFB-1AA5-3DAE-854E97FBE1C3}"/>
              </a:ext>
            </a:extLst>
          </p:cNvPr>
          <p:cNvSpPr>
            <a:spLocks noGrp="1"/>
          </p:cNvSpPr>
          <p:nvPr>
            <p:ph type="title"/>
          </p:nvPr>
        </p:nvSpPr>
        <p:spPr/>
        <p:txBody>
          <a:bodyPr/>
          <a:lstStyle/>
          <a:p>
            <a:r>
              <a:rPr lang="en-CA" u="sng" dirty="0"/>
              <a:t>Grievance Submission</a:t>
            </a:r>
          </a:p>
        </p:txBody>
      </p:sp>
      <p:sp>
        <p:nvSpPr>
          <p:cNvPr id="13" name="Content Placeholder 12">
            <a:extLst>
              <a:ext uri="{FF2B5EF4-FFF2-40B4-BE49-F238E27FC236}">
                <a16:creationId xmlns:a16="http://schemas.microsoft.com/office/drawing/2014/main" id="{0C26005A-8AF8-9EB8-2C8F-F4C1F0802E62}"/>
              </a:ext>
            </a:extLst>
          </p:cNvPr>
          <p:cNvSpPr>
            <a:spLocks noGrp="1"/>
          </p:cNvSpPr>
          <p:nvPr>
            <p:ph idx="1"/>
          </p:nvPr>
        </p:nvSpPr>
        <p:spPr>
          <a:xfrm>
            <a:off x="404037" y="1469571"/>
            <a:ext cx="11609163" cy="5022015"/>
          </a:xfrm>
        </p:spPr>
        <p:txBody>
          <a:bodyPr/>
          <a:lstStyle/>
          <a:p>
            <a:pPr marL="355600" indent="-355600"/>
            <a:r>
              <a:rPr lang="en-CA" dirty="0"/>
              <a:t>Since Feb 2024, all CAF Grievances submitted by members via CAF Digital Grievance Submission Form.</a:t>
            </a:r>
          </a:p>
          <a:p>
            <a:pPr marL="355600" indent="-355600"/>
            <a:endParaRPr lang="en-CA" dirty="0"/>
          </a:p>
          <a:p>
            <a:pPr marL="355600" indent="-355600"/>
            <a:r>
              <a:rPr lang="en-CA" dirty="0"/>
              <a:t>Take aways:</a:t>
            </a:r>
          </a:p>
          <a:p>
            <a:pPr marL="539750" lvl="1" indent="-355600"/>
            <a:r>
              <a:rPr lang="en-CA" dirty="0"/>
              <a:t>Extremely limited use of Notice of Intent;</a:t>
            </a:r>
          </a:p>
          <a:p>
            <a:pPr marL="539750" lvl="1" indent="-355600"/>
            <a:r>
              <a:rPr lang="en-CA" dirty="0"/>
              <a:t>Cases often harder to understand root issue / character limited submissions;</a:t>
            </a:r>
          </a:p>
          <a:p>
            <a:pPr marL="539750" lvl="1" indent="-355600"/>
            <a:r>
              <a:rPr lang="en-CA" dirty="0"/>
              <a:t>Members may submit multiple issues when one case will do;</a:t>
            </a:r>
          </a:p>
          <a:p>
            <a:pPr marL="539750" lvl="1" indent="-355600"/>
            <a:r>
              <a:rPr lang="en-CA" dirty="0"/>
              <a:t>PAR Grievances not including required appendices indicating BI/Meta Competency grieved and assessment level sought;</a:t>
            </a:r>
          </a:p>
          <a:p>
            <a:pPr marL="355600" indent="-355600"/>
            <a:endParaRPr lang="en-CA" dirty="0"/>
          </a:p>
          <a:p>
            <a:pPr marL="0" indent="0">
              <a:buNone/>
            </a:pPr>
            <a:endParaRPr lang="en-CA" dirty="0"/>
          </a:p>
        </p:txBody>
      </p:sp>
      <p:sp>
        <p:nvSpPr>
          <p:cNvPr id="11" name="Slide Number Placeholder 10">
            <a:extLst>
              <a:ext uri="{FF2B5EF4-FFF2-40B4-BE49-F238E27FC236}">
                <a16:creationId xmlns:a16="http://schemas.microsoft.com/office/drawing/2014/main" id="{AD0C2A37-0D02-FCC9-45E7-E02078B048E4}"/>
              </a:ext>
            </a:extLst>
          </p:cNvPr>
          <p:cNvSpPr>
            <a:spLocks noGrp="1"/>
          </p:cNvSpPr>
          <p:nvPr>
            <p:ph type="sldNum" sz="quarter" idx="12"/>
          </p:nvPr>
        </p:nvSpPr>
        <p:spPr/>
        <p:txBody>
          <a:bodyPr/>
          <a:lstStyle/>
          <a:p>
            <a:fld id="{CA312C32-9192-49BC-89BD-55E3FA9F6435}" type="slidenum">
              <a:rPr lang="en-CA" smtClean="0"/>
              <a:pPr/>
              <a:t>4</a:t>
            </a:fld>
            <a:endParaRPr lang="en-CA" dirty="0"/>
          </a:p>
        </p:txBody>
      </p:sp>
    </p:spTree>
    <p:extLst>
      <p:ext uri="{BB962C8B-B14F-4D97-AF65-F5344CB8AC3E}">
        <p14:creationId xmlns:p14="http://schemas.microsoft.com/office/powerpoint/2010/main" val="3384212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A5C6B297-DFFB-1AA5-3DAE-854E97FBE1C3}"/>
              </a:ext>
            </a:extLst>
          </p:cNvPr>
          <p:cNvSpPr>
            <a:spLocks noGrp="1"/>
          </p:cNvSpPr>
          <p:nvPr>
            <p:ph type="title"/>
          </p:nvPr>
        </p:nvSpPr>
        <p:spPr/>
        <p:txBody>
          <a:bodyPr/>
          <a:lstStyle/>
          <a:p>
            <a:r>
              <a:rPr lang="en-CA" u="sng" dirty="0"/>
              <a:t>Grievance Submission</a:t>
            </a:r>
          </a:p>
        </p:txBody>
      </p:sp>
      <p:sp>
        <p:nvSpPr>
          <p:cNvPr id="13" name="Content Placeholder 12">
            <a:extLst>
              <a:ext uri="{FF2B5EF4-FFF2-40B4-BE49-F238E27FC236}">
                <a16:creationId xmlns:a16="http://schemas.microsoft.com/office/drawing/2014/main" id="{0C26005A-8AF8-9EB8-2C8F-F4C1F0802E62}"/>
              </a:ext>
            </a:extLst>
          </p:cNvPr>
          <p:cNvSpPr>
            <a:spLocks noGrp="1"/>
          </p:cNvSpPr>
          <p:nvPr>
            <p:ph idx="1"/>
          </p:nvPr>
        </p:nvSpPr>
        <p:spPr>
          <a:xfrm>
            <a:off x="404037" y="1469571"/>
            <a:ext cx="11609163" cy="5022015"/>
          </a:xfrm>
        </p:spPr>
        <p:txBody>
          <a:bodyPr>
            <a:normAutofit lnSpcReduction="10000"/>
          </a:bodyPr>
          <a:lstStyle/>
          <a:p>
            <a:pPr marL="0" indent="0">
              <a:buNone/>
            </a:pPr>
            <a:r>
              <a:rPr lang="en-CA" dirty="0"/>
              <a:t>As of 9 Sept 2024:</a:t>
            </a:r>
            <a:br>
              <a:rPr lang="en-CA" dirty="0"/>
            </a:br>
            <a:br>
              <a:rPr lang="en-CA" dirty="0"/>
            </a:br>
            <a:r>
              <a:rPr lang="en-CA" dirty="0"/>
              <a:t>All Grievance submissions are emailed to relevant unit CO by digital intake team for action (CO’s require ICRTS account to access files).</a:t>
            </a:r>
            <a:br>
              <a:rPr lang="en-CA" dirty="0"/>
            </a:br>
            <a:br>
              <a:rPr lang="en-CA" dirty="0"/>
            </a:br>
            <a:r>
              <a:rPr lang="en-CA" dirty="0"/>
              <a:t>Coming soon to 1 CAD Units:</a:t>
            </a:r>
            <a:br>
              <a:rPr lang="en-CA" dirty="0"/>
            </a:br>
            <a:br>
              <a:rPr lang="en-CA" dirty="0"/>
            </a:br>
            <a:r>
              <a:rPr lang="en-CA" dirty="0"/>
              <a:t>Grievance submissions will come to CO’s from A1 Grievance team and include:</a:t>
            </a:r>
          </a:p>
          <a:p>
            <a:pPr lvl="1"/>
            <a:r>
              <a:rPr lang="en-CA" dirty="0"/>
              <a:t>A copy of the grievance;</a:t>
            </a:r>
          </a:p>
          <a:p>
            <a:pPr lvl="1"/>
            <a:r>
              <a:rPr lang="en-CA" dirty="0"/>
              <a:t>A copy of the sample CO Acknowledgement letter;</a:t>
            </a:r>
          </a:p>
          <a:p>
            <a:pPr lvl="1"/>
            <a:r>
              <a:rPr lang="en-CA" dirty="0"/>
              <a:t>An assessment of any “noteworthy” issue from A1 Grievance intake; and</a:t>
            </a:r>
          </a:p>
          <a:p>
            <a:pPr lvl="1"/>
            <a:r>
              <a:rPr lang="en-CA" dirty="0"/>
              <a:t>An offer of assistance including an experienced analyst from A1 Grievance in place of unit personnel if CO is to serve as IA.</a:t>
            </a:r>
          </a:p>
          <a:p>
            <a:pPr marL="0" indent="0">
              <a:buNone/>
            </a:pPr>
            <a:endParaRPr lang="en-CA" dirty="0"/>
          </a:p>
          <a:p>
            <a:pPr marL="0" indent="0">
              <a:buNone/>
            </a:pPr>
            <a:endParaRPr lang="en-CA" dirty="0"/>
          </a:p>
          <a:p>
            <a:pPr marL="355600" indent="-355600"/>
            <a:endParaRPr lang="en-CA" dirty="0"/>
          </a:p>
          <a:p>
            <a:pPr marL="0" indent="0">
              <a:buNone/>
            </a:pPr>
            <a:endParaRPr lang="en-CA" dirty="0"/>
          </a:p>
        </p:txBody>
      </p:sp>
      <p:sp>
        <p:nvSpPr>
          <p:cNvPr id="11" name="Slide Number Placeholder 10">
            <a:extLst>
              <a:ext uri="{FF2B5EF4-FFF2-40B4-BE49-F238E27FC236}">
                <a16:creationId xmlns:a16="http://schemas.microsoft.com/office/drawing/2014/main" id="{AD0C2A37-0D02-FCC9-45E7-E02078B048E4}"/>
              </a:ext>
            </a:extLst>
          </p:cNvPr>
          <p:cNvSpPr>
            <a:spLocks noGrp="1"/>
          </p:cNvSpPr>
          <p:nvPr>
            <p:ph type="sldNum" sz="quarter" idx="12"/>
          </p:nvPr>
        </p:nvSpPr>
        <p:spPr/>
        <p:txBody>
          <a:bodyPr/>
          <a:lstStyle/>
          <a:p>
            <a:fld id="{CA312C32-9192-49BC-89BD-55E3FA9F6435}" type="slidenum">
              <a:rPr lang="en-CA" smtClean="0"/>
              <a:pPr/>
              <a:t>5</a:t>
            </a:fld>
            <a:endParaRPr lang="en-CA" dirty="0"/>
          </a:p>
        </p:txBody>
      </p:sp>
    </p:spTree>
    <p:extLst>
      <p:ext uri="{BB962C8B-B14F-4D97-AF65-F5344CB8AC3E}">
        <p14:creationId xmlns:p14="http://schemas.microsoft.com/office/powerpoint/2010/main" val="3032920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A5C6B297-DFFB-1AA5-3DAE-854E97FBE1C3}"/>
              </a:ext>
            </a:extLst>
          </p:cNvPr>
          <p:cNvSpPr>
            <a:spLocks noGrp="1"/>
          </p:cNvSpPr>
          <p:nvPr>
            <p:ph type="title"/>
          </p:nvPr>
        </p:nvSpPr>
        <p:spPr/>
        <p:txBody>
          <a:bodyPr/>
          <a:lstStyle/>
          <a:p>
            <a:r>
              <a:rPr lang="en-CA" u="sng" dirty="0"/>
              <a:t>A1 Centralized Processing Team</a:t>
            </a:r>
          </a:p>
        </p:txBody>
      </p:sp>
      <p:sp>
        <p:nvSpPr>
          <p:cNvPr id="13" name="Content Placeholder 12">
            <a:extLst>
              <a:ext uri="{FF2B5EF4-FFF2-40B4-BE49-F238E27FC236}">
                <a16:creationId xmlns:a16="http://schemas.microsoft.com/office/drawing/2014/main" id="{0C26005A-8AF8-9EB8-2C8F-F4C1F0802E62}"/>
              </a:ext>
            </a:extLst>
          </p:cNvPr>
          <p:cNvSpPr>
            <a:spLocks noGrp="1"/>
          </p:cNvSpPr>
          <p:nvPr>
            <p:ph idx="1"/>
          </p:nvPr>
        </p:nvSpPr>
        <p:spPr>
          <a:xfrm>
            <a:off x="404037" y="1469571"/>
            <a:ext cx="11609163" cy="5022015"/>
          </a:xfrm>
        </p:spPr>
        <p:txBody>
          <a:bodyPr>
            <a:normAutofit/>
          </a:bodyPr>
          <a:lstStyle/>
          <a:p>
            <a:pPr marL="0" indent="0">
              <a:buNone/>
            </a:pPr>
            <a:r>
              <a:rPr lang="en-CA" dirty="0"/>
              <a:t>Support to CO’s via L2 Analyst serves multiple purposes:</a:t>
            </a:r>
            <a:br>
              <a:rPr lang="en-CA" dirty="0"/>
            </a:br>
            <a:endParaRPr lang="en-CA" dirty="0"/>
          </a:p>
          <a:p>
            <a:pPr lvl="1"/>
            <a:r>
              <a:rPr lang="en-CA" dirty="0"/>
              <a:t>Establishes a prompt, responsive source of info for CO’s when they have questions on merits of a case/process;</a:t>
            </a:r>
          </a:p>
          <a:p>
            <a:pPr lvl="1"/>
            <a:r>
              <a:rPr lang="en-CA" dirty="0"/>
              <a:t>Provides an experienced analyst to bring a more standardized view of common issues;</a:t>
            </a:r>
          </a:p>
          <a:p>
            <a:pPr lvl="1"/>
            <a:r>
              <a:rPr lang="en-CA" dirty="0"/>
              <a:t>Relieves burden on operational units to find qualified Sr NCM/Lt/</a:t>
            </a:r>
            <a:r>
              <a:rPr lang="en-CA" dirty="0" err="1"/>
              <a:t>Capt</a:t>
            </a:r>
            <a:r>
              <a:rPr lang="en-CA" dirty="0"/>
              <a:t>/Maj to carry out analysis as secondary/tertiary duty; and</a:t>
            </a:r>
          </a:p>
          <a:p>
            <a:pPr lvl="1"/>
            <a:r>
              <a:rPr lang="en-CA" dirty="0"/>
              <a:t>Reduces accountability challenges for A1 on behalf of Comd 1 CAD for prompt file resolution.</a:t>
            </a:r>
            <a:br>
              <a:rPr lang="en-CA" dirty="0"/>
            </a:br>
            <a:endParaRPr lang="en-CA" dirty="0"/>
          </a:p>
          <a:p>
            <a:pPr marL="0" indent="0">
              <a:buNone/>
            </a:pPr>
            <a:endParaRPr lang="en-CA" dirty="0"/>
          </a:p>
          <a:p>
            <a:pPr marL="0" indent="0">
              <a:buNone/>
            </a:pPr>
            <a:endParaRPr lang="en-CA" dirty="0"/>
          </a:p>
          <a:p>
            <a:pPr marL="355600" indent="-355600"/>
            <a:endParaRPr lang="en-CA" dirty="0"/>
          </a:p>
          <a:p>
            <a:pPr marL="0" indent="0">
              <a:buNone/>
            </a:pPr>
            <a:endParaRPr lang="en-CA" dirty="0"/>
          </a:p>
        </p:txBody>
      </p:sp>
      <p:sp>
        <p:nvSpPr>
          <p:cNvPr id="11" name="Slide Number Placeholder 10">
            <a:extLst>
              <a:ext uri="{FF2B5EF4-FFF2-40B4-BE49-F238E27FC236}">
                <a16:creationId xmlns:a16="http://schemas.microsoft.com/office/drawing/2014/main" id="{AD0C2A37-0D02-FCC9-45E7-E02078B048E4}"/>
              </a:ext>
            </a:extLst>
          </p:cNvPr>
          <p:cNvSpPr>
            <a:spLocks noGrp="1"/>
          </p:cNvSpPr>
          <p:nvPr>
            <p:ph type="sldNum" sz="quarter" idx="12"/>
          </p:nvPr>
        </p:nvSpPr>
        <p:spPr/>
        <p:txBody>
          <a:bodyPr/>
          <a:lstStyle/>
          <a:p>
            <a:fld id="{CA312C32-9192-49BC-89BD-55E3FA9F6435}" type="slidenum">
              <a:rPr lang="en-CA" smtClean="0"/>
              <a:pPr/>
              <a:t>6</a:t>
            </a:fld>
            <a:endParaRPr lang="en-CA" dirty="0"/>
          </a:p>
        </p:txBody>
      </p:sp>
    </p:spTree>
    <p:extLst>
      <p:ext uri="{BB962C8B-B14F-4D97-AF65-F5344CB8AC3E}">
        <p14:creationId xmlns:p14="http://schemas.microsoft.com/office/powerpoint/2010/main" val="3386188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A5C6B297-DFFB-1AA5-3DAE-854E97FBE1C3}"/>
              </a:ext>
            </a:extLst>
          </p:cNvPr>
          <p:cNvSpPr>
            <a:spLocks noGrp="1"/>
          </p:cNvSpPr>
          <p:nvPr>
            <p:ph type="title"/>
          </p:nvPr>
        </p:nvSpPr>
        <p:spPr/>
        <p:txBody>
          <a:bodyPr/>
          <a:lstStyle/>
          <a:p>
            <a:r>
              <a:rPr lang="en-CA" u="sng" dirty="0"/>
              <a:t>CO Acknowledgement Points</a:t>
            </a:r>
          </a:p>
        </p:txBody>
      </p:sp>
      <p:sp>
        <p:nvSpPr>
          <p:cNvPr id="13" name="Content Placeholder 12">
            <a:extLst>
              <a:ext uri="{FF2B5EF4-FFF2-40B4-BE49-F238E27FC236}">
                <a16:creationId xmlns:a16="http://schemas.microsoft.com/office/drawing/2014/main" id="{0C26005A-8AF8-9EB8-2C8F-F4C1F0802E62}"/>
              </a:ext>
            </a:extLst>
          </p:cNvPr>
          <p:cNvSpPr>
            <a:spLocks noGrp="1"/>
          </p:cNvSpPr>
          <p:nvPr>
            <p:ph idx="1"/>
          </p:nvPr>
        </p:nvSpPr>
        <p:spPr>
          <a:xfrm>
            <a:off x="404037" y="1469571"/>
            <a:ext cx="11609163" cy="5022015"/>
          </a:xfrm>
        </p:spPr>
        <p:txBody>
          <a:bodyPr>
            <a:normAutofit/>
          </a:bodyPr>
          <a:lstStyle/>
          <a:p>
            <a:pPr marL="0" indent="0">
              <a:buNone/>
            </a:pPr>
            <a:r>
              <a:rPr lang="en-CA" dirty="0"/>
              <a:t>Points to consider when completing your CO Acknowledgement:</a:t>
            </a:r>
          </a:p>
          <a:p>
            <a:pPr marL="0" indent="0">
              <a:buNone/>
            </a:pPr>
            <a:endParaRPr lang="en-CA" dirty="0"/>
          </a:p>
          <a:p>
            <a:r>
              <a:rPr lang="en-CA" dirty="0"/>
              <a:t>Is there a </a:t>
            </a:r>
            <a:r>
              <a:rPr lang="en-CA" u="sng" dirty="0"/>
              <a:t>single</a:t>
            </a:r>
            <a:r>
              <a:rPr lang="en-CA" dirty="0"/>
              <a:t> demonstrated </a:t>
            </a:r>
            <a:r>
              <a:rPr lang="en-CA" u="sng" dirty="0"/>
              <a:t>decision/act or omission</a:t>
            </a:r>
            <a:r>
              <a:rPr lang="en-CA" dirty="0"/>
              <a:t> guided by </a:t>
            </a:r>
            <a:r>
              <a:rPr lang="en-CA" u="sng" dirty="0"/>
              <a:t>relevant policy</a:t>
            </a:r>
            <a:r>
              <a:rPr lang="en-CA" dirty="0"/>
              <a:t> to the issue being grieved? </a:t>
            </a:r>
            <a:br>
              <a:rPr lang="en-CA" dirty="0"/>
            </a:br>
            <a:r>
              <a:rPr lang="en-CA" dirty="0"/>
              <a:t>	- No? Consider Grievance Submission Rejection letters (see Refs) to refine submission.</a:t>
            </a:r>
            <a:br>
              <a:rPr lang="en-CA" dirty="0"/>
            </a:br>
            <a:endParaRPr lang="en-CA" dirty="0"/>
          </a:p>
          <a:p>
            <a:r>
              <a:rPr lang="en-CA" dirty="0"/>
              <a:t>Is this an issue you, as CO, can resolve informally?</a:t>
            </a:r>
            <a:br>
              <a:rPr lang="en-CA" dirty="0"/>
            </a:br>
            <a:r>
              <a:rPr lang="en-CA" dirty="0"/>
              <a:t>	- Yes? Resolve the issue and suggest the member withdraw their grievance or via the grievance IR process.</a:t>
            </a:r>
            <a:br>
              <a:rPr lang="en-CA" dirty="0"/>
            </a:br>
            <a:endParaRPr lang="en-CA" dirty="0"/>
          </a:p>
          <a:p>
            <a:pPr marL="0" indent="0">
              <a:buNone/>
            </a:pPr>
            <a:endParaRPr lang="en-CA" dirty="0"/>
          </a:p>
          <a:p>
            <a:pPr marL="0" indent="0">
              <a:buNone/>
            </a:pPr>
            <a:endParaRPr lang="en-CA" dirty="0"/>
          </a:p>
          <a:p>
            <a:pPr marL="0" indent="0">
              <a:buNone/>
            </a:pPr>
            <a:endParaRPr lang="en-CA" dirty="0"/>
          </a:p>
          <a:p>
            <a:pPr marL="355600" indent="-355600"/>
            <a:endParaRPr lang="en-CA" dirty="0"/>
          </a:p>
          <a:p>
            <a:pPr marL="0" indent="0">
              <a:buNone/>
            </a:pPr>
            <a:endParaRPr lang="en-CA" dirty="0"/>
          </a:p>
        </p:txBody>
      </p:sp>
      <p:sp>
        <p:nvSpPr>
          <p:cNvPr id="11" name="Slide Number Placeholder 10">
            <a:extLst>
              <a:ext uri="{FF2B5EF4-FFF2-40B4-BE49-F238E27FC236}">
                <a16:creationId xmlns:a16="http://schemas.microsoft.com/office/drawing/2014/main" id="{AD0C2A37-0D02-FCC9-45E7-E02078B048E4}"/>
              </a:ext>
            </a:extLst>
          </p:cNvPr>
          <p:cNvSpPr>
            <a:spLocks noGrp="1"/>
          </p:cNvSpPr>
          <p:nvPr>
            <p:ph type="sldNum" sz="quarter" idx="12"/>
          </p:nvPr>
        </p:nvSpPr>
        <p:spPr/>
        <p:txBody>
          <a:bodyPr/>
          <a:lstStyle/>
          <a:p>
            <a:fld id="{CA312C32-9192-49BC-89BD-55E3FA9F6435}" type="slidenum">
              <a:rPr lang="en-CA" smtClean="0"/>
              <a:pPr/>
              <a:t>7</a:t>
            </a:fld>
            <a:endParaRPr lang="en-CA" dirty="0"/>
          </a:p>
        </p:txBody>
      </p:sp>
    </p:spTree>
    <p:extLst>
      <p:ext uri="{BB962C8B-B14F-4D97-AF65-F5344CB8AC3E}">
        <p14:creationId xmlns:p14="http://schemas.microsoft.com/office/powerpoint/2010/main" val="1957224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A5C6B297-DFFB-1AA5-3DAE-854E97FBE1C3}"/>
              </a:ext>
            </a:extLst>
          </p:cNvPr>
          <p:cNvSpPr>
            <a:spLocks noGrp="1"/>
          </p:cNvSpPr>
          <p:nvPr>
            <p:ph type="title"/>
          </p:nvPr>
        </p:nvSpPr>
        <p:spPr/>
        <p:txBody>
          <a:bodyPr/>
          <a:lstStyle/>
          <a:p>
            <a:r>
              <a:rPr lang="en-CA" u="sng" dirty="0"/>
              <a:t>CO Acknowledgement Points</a:t>
            </a:r>
          </a:p>
        </p:txBody>
      </p:sp>
      <p:sp>
        <p:nvSpPr>
          <p:cNvPr id="13" name="Content Placeholder 12">
            <a:extLst>
              <a:ext uri="{FF2B5EF4-FFF2-40B4-BE49-F238E27FC236}">
                <a16:creationId xmlns:a16="http://schemas.microsoft.com/office/drawing/2014/main" id="{0C26005A-8AF8-9EB8-2C8F-F4C1F0802E62}"/>
              </a:ext>
            </a:extLst>
          </p:cNvPr>
          <p:cNvSpPr>
            <a:spLocks noGrp="1"/>
          </p:cNvSpPr>
          <p:nvPr>
            <p:ph idx="1"/>
          </p:nvPr>
        </p:nvSpPr>
        <p:spPr>
          <a:xfrm>
            <a:off x="404037" y="1469571"/>
            <a:ext cx="11609163" cy="5022015"/>
          </a:xfrm>
        </p:spPr>
        <p:txBody>
          <a:bodyPr>
            <a:normAutofit lnSpcReduction="10000"/>
          </a:bodyPr>
          <a:lstStyle/>
          <a:p>
            <a:pPr marL="0" indent="0">
              <a:buNone/>
            </a:pPr>
            <a:r>
              <a:rPr lang="en-CA" dirty="0" err="1"/>
              <a:t>Con’t</a:t>
            </a:r>
            <a:endParaRPr lang="en-CA" dirty="0"/>
          </a:p>
          <a:p>
            <a:pPr marL="0" indent="0">
              <a:buNone/>
            </a:pPr>
            <a:endParaRPr lang="en-CA" dirty="0"/>
          </a:p>
          <a:p>
            <a:r>
              <a:rPr lang="en-CA" dirty="0"/>
              <a:t>Is this a PAR related grievance?</a:t>
            </a:r>
            <a:br>
              <a:rPr lang="en-CA" dirty="0"/>
            </a:br>
            <a:r>
              <a:rPr lang="en-CA" dirty="0"/>
              <a:t>	- Yes? Member required to submit appendices for Performance and Potential to illustrate what outcome they expect with substantiation from </a:t>
            </a:r>
            <a:r>
              <a:rPr lang="en-CA" u="sng" dirty="0"/>
              <a:t>current year only</a:t>
            </a:r>
            <a:r>
              <a:rPr lang="en-CA" dirty="0"/>
              <a:t> (see Refs).</a:t>
            </a:r>
            <a:br>
              <a:rPr lang="en-CA" dirty="0"/>
            </a:br>
            <a:endParaRPr lang="en-CA" dirty="0"/>
          </a:p>
          <a:p>
            <a:r>
              <a:rPr lang="en-CA" dirty="0"/>
              <a:t>Is this a feedback note grievance?</a:t>
            </a:r>
            <a:br>
              <a:rPr lang="en-CA" dirty="0"/>
            </a:br>
            <a:r>
              <a:rPr lang="en-CA" dirty="0"/>
              <a:t>	- Yes? Member must grieve the process, not the existence of feedback. I.E. the decision by the PARMON to sign the FN on the members behalf.</a:t>
            </a:r>
            <a:br>
              <a:rPr lang="en-CA" dirty="0"/>
            </a:br>
            <a:endParaRPr lang="en-CA" dirty="0"/>
          </a:p>
          <a:p>
            <a:pPr marL="0" indent="0">
              <a:buNone/>
            </a:pPr>
            <a:endParaRPr lang="en-CA" dirty="0"/>
          </a:p>
          <a:p>
            <a:pPr marL="0" indent="0">
              <a:buNone/>
            </a:pPr>
            <a:endParaRPr lang="en-CA" dirty="0"/>
          </a:p>
          <a:p>
            <a:pPr marL="0" indent="0">
              <a:buNone/>
            </a:pPr>
            <a:endParaRPr lang="en-CA" dirty="0"/>
          </a:p>
          <a:p>
            <a:pPr marL="355600" indent="-355600"/>
            <a:endParaRPr lang="en-CA" dirty="0"/>
          </a:p>
          <a:p>
            <a:pPr marL="0" indent="0">
              <a:buNone/>
            </a:pPr>
            <a:endParaRPr lang="en-CA" dirty="0"/>
          </a:p>
        </p:txBody>
      </p:sp>
      <p:sp>
        <p:nvSpPr>
          <p:cNvPr id="11" name="Slide Number Placeholder 10">
            <a:extLst>
              <a:ext uri="{FF2B5EF4-FFF2-40B4-BE49-F238E27FC236}">
                <a16:creationId xmlns:a16="http://schemas.microsoft.com/office/drawing/2014/main" id="{AD0C2A37-0D02-FCC9-45E7-E02078B048E4}"/>
              </a:ext>
            </a:extLst>
          </p:cNvPr>
          <p:cNvSpPr>
            <a:spLocks noGrp="1"/>
          </p:cNvSpPr>
          <p:nvPr>
            <p:ph type="sldNum" sz="quarter" idx="12"/>
          </p:nvPr>
        </p:nvSpPr>
        <p:spPr/>
        <p:txBody>
          <a:bodyPr/>
          <a:lstStyle/>
          <a:p>
            <a:fld id="{CA312C32-9192-49BC-89BD-55E3FA9F6435}" type="slidenum">
              <a:rPr lang="en-CA" smtClean="0"/>
              <a:pPr/>
              <a:t>8</a:t>
            </a:fld>
            <a:endParaRPr lang="en-CA" dirty="0"/>
          </a:p>
        </p:txBody>
      </p:sp>
    </p:spTree>
    <p:extLst>
      <p:ext uri="{BB962C8B-B14F-4D97-AF65-F5344CB8AC3E}">
        <p14:creationId xmlns:p14="http://schemas.microsoft.com/office/powerpoint/2010/main" val="2577600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Key References</a:t>
            </a:r>
          </a:p>
        </p:txBody>
      </p:sp>
      <p:sp>
        <p:nvSpPr>
          <p:cNvPr id="3" name="Content Placeholder 2"/>
          <p:cNvSpPr>
            <a:spLocks noGrp="1"/>
          </p:cNvSpPr>
          <p:nvPr>
            <p:ph idx="1"/>
          </p:nvPr>
        </p:nvSpPr>
        <p:spPr>
          <a:xfrm>
            <a:off x="482123" y="1427404"/>
            <a:ext cx="11531077" cy="5142596"/>
          </a:xfrm>
        </p:spPr>
        <p:txBody>
          <a:bodyPr/>
          <a:lstStyle/>
          <a:p>
            <a:pPr marL="0" indent="0">
              <a:buNone/>
            </a:pPr>
            <a:r>
              <a:rPr lang="en-CA" dirty="0"/>
              <a:t>Remedial Measures:</a:t>
            </a:r>
            <a:br>
              <a:rPr lang="en-CA" dirty="0"/>
            </a:br>
            <a:br>
              <a:rPr lang="en-CA" dirty="0"/>
            </a:br>
            <a:r>
              <a:rPr lang="en-CA" dirty="0">
                <a:hlinkClick r:id="rId3"/>
              </a:rPr>
              <a:t>DAOD 5019-4 – Remedial Measures</a:t>
            </a:r>
            <a:endParaRPr lang="en-CA" dirty="0"/>
          </a:p>
          <a:p>
            <a:pPr marL="0" indent="0">
              <a:buNone/>
            </a:pPr>
            <a:endParaRPr lang="en-CA" sz="2800" dirty="0"/>
          </a:p>
          <a:p>
            <a:pPr marL="0" indent="0">
              <a:buNone/>
            </a:pPr>
            <a:r>
              <a:rPr lang="en-CA" dirty="0"/>
              <a:t>Grievances:</a:t>
            </a:r>
            <a:br>
              <a:rPr lang="en-CA" dirty="0"/>
            </a:br>
            <a:br>
              <a:rPr lang="en-CA" dirty="0"/>
            </a:br>
            <a:r>
              <a:rPr lang="en-CA" dirty="0">
                <a:hlinkClick r:id="rId4"/>
              </a:rPr>
              <a:t>QR&amp;O Chapter 7 – Grievance </a:t>
            </a:r>
            <a:r>
              <a:rPr lang="en-CA" dirty="0"/>
              <a:t>(7.08 lists submission requirements)</a:t>
            </a:r>
            <a:br>
              <a:rPr lang="en-CA" dirty="0"/>
            </a:br>
            <a:r>
              <a:rPr lang="en-CA" dirty="0">
                <a:hlinkClick r:id="rId5"/>
              </a:rPr>
              <a:t>CAF Digital Grievance Form</a:t>
            </a:r>
            <a:endParaRPr lang="en-CA" dirty="0"/>
          </a:p>
          <a:p>
            <a:pPr marL="0" indent="0">
              <a:buNone/>
            </a:pPr>
            <a:r>
              <a:rPr lang="en-CA" sz="2800" dirty="0">
                <a:hlinkClick r:id="rId6"/>
              </a:rPr>
              <a:t>Initial Authority Staff Manual</a:t>
            </a:r>
            <a:endParaRPr lang="en-CA" sz="2800" dirty="0"/>
          </a:p>
          <a:p>
            <a:pPr marL="0" indent="0">
              <a:buNone/>
            </a:pPr>
            <a:r>
              <a:rPr lang="en-CA" sz="2800" dirty="0">
                <a:hlinkClick r:id="rId7"/>
              </a:rPr>
              <a:t>CGFA Templates </a:t>
            </a:r>
            <a:r>
              <a:rPr lang="en-CA" sz="2800" dirty="0"/>
              <a:t>(Letters, Decisions </a:t>
            </a:r>
            <a:r>
              <a:rPr lang="en-CA" sz="2800" dirty="0" err="1"/>
              <a:t>etc</a:t>
            </a:r>
            <a:r>
              <a:rPr lang="en-CA" sz="2800" dirty="0"/>
              <a:t>)</a:t>
            </a:r>
          </a:p>
          <a:p>
            <a:pPr marL="0" indent="0">
              <a:buNone/>
            </a:pPr>
            <a:r>
              <a:rPr lang="en-CA" dirty="0">
                <a:hlinkClick r:id="rId8"/>
              </a:rPr>
              <a:t>PAR Dispute Resolution Appendices</a:t>
            </a:r>
            <a:r>
              <a:rPr lang="en-CA" dirty="0"/>
              <a:t> (Performance and Potential)</a:t>
            </a:r>
            <a:endParaRPr lang="en-CA" sz="2800" dirty="0"/>
          </a:p>
          <a:p>
            <a:pPr marL="1255713" lvl="2" indent="-358775"/>
            <a:endParaRPr lang="en-CA" sz="2800" dirty="0"/>
          </a:p>
          <a:p>
            <a:pPr marL="358775" indent="-358775"/>
            <a:endParaRPr lang="en-CA" sz="3600" dirty="0"/>
          </a:p>
        </p:txBody>
      </p:sp>
      <p:sp>
        <p:nvSpPr>
          <p:cNvPr id="4" name="Slide Number Placeholder 3"/>
          <p:cNvSpPr>
            <a:spLocks noGrp="1"/>
          </p:cNvSpPr>
          <p:nvPr>
            <p:ph type="sldNum" sz="quarter" idx="12"/>
          </p:nvPr>
        </p:nvSpPr>
        <p:spPr/>
        <p:txBody>
          <a:bodyPr/>
          <a:lstStyle/>
          <a:p>
            <a:fld id="{CA312C32-9192-49BC-89BD-55E3FA9F6435}" type="slidenum">
              <a:rPr lang="en-CA" smtClean="0"/>
              <a:t>9</a:t>
            </a:fld>
            <a:endParaRPr lang="en-CA" dirty="0"/>
          </a:p>
        </p:txBody>
      </p:sp>
    </p:spTree>
    <p:extLst>
      <p:ext uri="{BB962C8B-B14F-4D97-AF65-F5344CB8AC3E}">
        <p14:creationId xmlns:p14="http://schemas.microsoft.com/office/powerpoint/2010/main" val="1649622951"/>
      </p:ext>
    </p:extLst>
  </p:cSld>
  <p:clrMapOvr>
    <a:masterClrMapping/>
  </p:clrMapOvr>
</p:sld>
</file>

<file path=ppt/theme/theme1.xml><?xml version="1.0" encoding="utf-8"?>
<a:theme xmlns:a="http://schemas.openxmlformats.org/drawingml/2006/main" name="RCAF_Titles_Bil">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CAD_Title_Whi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CADv3">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solidFill>
            <a:schemeClr val="bg1">
              <a:lumMod val="75000"/>
            </a:schemeClr>
          </a:solidFill>
        </a:ln>
      </a:spPr>
      <a:bodyPr lIns="36000" tIns="36000" rIns="36000" bIns="36000"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36000" rIns="36000" bIns="36000" rtlCol="0">
        <a:spAutoFit/>
      </a:bodyPr>
      <a:lstStyle>
        <a:defPPr>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Unit_x0020_Name xmlns="4e4e7067-1b66-4815-83c0-e5717f015141">RCAF Barker College</Unit_x0020_Name>
    <DocumentSetDescription xmlns="http://schemas.microsoft.com/sharepoint/v3" xsi:nil="true"/>
    <UIC xmlns="4e4e7067-1b66-4815-83c0-e5717f015141">1661</UIC>
    <Parent_Org xmlns="4e4e7067-1b66-4815-83c0-e5717f015141">RCAF</Parent_Org>
    <Function xmlns="4e4e7067-1b66-4815-83c0-e5717f015141" xsi:nil="true"/>
    <_dlc_DocId xmlns="aa8a929f-e17f-40f1-8382-8c4bec3123f6">R34XM6XYDTFE-1902396871-36</_dlc_DocId>
    <_dlc_DocIdUrl xmlns="aa8a929f-e17f-40f1-8382-8c4bec3123f6">
      <Url>https://018gc.sharepoint.com/sites/ORG-1661-007-000/_layouts/15/DocIdRedir.aspx?ID=R34XM6XYDTFE-1902396871-36</Url>
      <Description>R34XM6XYDTFE-1902396871-36</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ND Document" ma:contentTypeID="0x010100010C2ADD635BB5409CEF3A212D7D66C8001A8B4AA1EB9EEC4481D8563369336C17" ma:contentTypeVersion="14" ma:contentTypeDescription="This Content Type applies the default UIC, Unit Name and Parent Org to all documents in the site." ma:contentTypeScope="" ma:versionID="71e2de0384efe514db5bce08534d83cf">
  <xsd:schema xmlns:xsd="http://www.w3.org/2001/XMLSchema" xmlns:xs="http://www.w3.org/2001/XMLSchema" xmlns:p="http://schemas.microsoft.com/office/2006/metadata/properties" xmlns:ns1="http://schemas.microsoft.com/sharepoint/v3" xmlns:ns2="4e4e7067-1b66-4815-83c0-e5717f015141" xmlns:ns3="aa8a929f-e17f-40f1-8382-8c4bec3123f6" xmlns:ns4="1f86be55-5efb-4ba3-a4c9-920e0fb75160" targetNamespace="http://schemas.microsoft.com/office/2006/metadata/properties" ma:root="true" ma:fieldsID="08285cf0514b0705647bf2401d5e5268" ns1:_="" ns2:_="" ns3:_="" ns4:_="">
    <xsd:import namespace="http://schemas.microsoft.com/sharepoint/v3"/>
    <xsd:import namespace="4e4e7067-1b66-4815-83c0-e5717f015141"/>
    <xsd:import namespace="aa8a929f-e17f-40f1-8382-8c4bec3123f6"/>
    <xsd:import namespace="1f86be55-5efb-4ba3-a4c9-920e0fb75160"/>
    <xsd:element name="properties">
      <xsd:complexType>
        <xsd:sequence>
          <xsd:element name="documentManagement">
            <xsd:complexType>
              <xsd:all>
                <xsd:element ref="ns2:UIC"/>
                <xsd:element ref="ns2:Unit_x0020_Name"/>
                <xsd:element ref="ns2:Parent_Org"/>
                <xsd:element ref="ns3:_dlc_DocId" minOccurs="0"/>
                <xsd:element ref="ns3:_dlc_DocIdUrl" minOccurs="0"/>
                <xsd:element ref="ns3:_dlc_DocIdPersistId" minOccurs="0"/>
                <xsd:element ref="ns2:Function" minOccurs="0"/>
                <xsd:element ref="ns1:DocumentSetDescription" minOccurs="0"/>
                <xsd:element ref="ns4:MediaServiceMetadata" minOccurs="0"/>
                <xsd:element ref="ns4:MediaServiceFastMetadata" minOccurs="0"/>
                <xsd:element ref="ns4:MediaServiceSearchProperties"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ocumentSetDescription" ma:index="15"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e4e7067-1b66-4815-83c0-e5717f015141" elementFormDefault="qualified">
    <xsd:import namespace="http://schemas.microsoft.com/office/2006/documentManagement/types"/>
    <xsd:import namespace="http://schemas.microsoft.com/office/infopath/2007/PartnerControls"/>
    <xsd:element name="UIC" ma:index="8" ma:displayName="UIC" ma:default="1661" ma:description="UIC" ma:internalName="UIC" ma:readOnly="false">
      <xsd:simpleType>
        <xsd:restriction base="dms:Text">
          <xsd:maxLength value="4"/>
        </xsd:restriction>
      </xsd:simpleType>
    </xsd:element>
    <xsd:element name="Unit_x0020_Name" ma:index="9" ma:displayName="Unit Name" ma:default="RCAF Barker College" ma:description="Unit Name" ma:internalName="Unit_x0020_Name" ma:readOnly="false">
      <xsd:simpleType>
        <xsd:restriction base="dms:Text">
          <xsd:maxLength value="255"/>
        </xsd:restriction>
      </xsd:simpleType>
    </xsd:element>
    <xsd:element name="Parent_Org" ma:index="10" ma:displayName="Parent_Org" ma:default="RCAF" ma:format="Dropdown" ma:internalName="Parent_Org" ma:readOnly="false">
      <xsd:simpleType>
        <xsd:restriction base="dms:Choice">
          <xsd:enumeration value="O365_Admin"/>
          <xsd:enumeration value="CJOC"/>
          <xsd:enumeration value="ADM(RS)"/>
          <xsd:enumeration value="ADM(IE)"/>
          <xsd:enumeration value="ADM(Fin)"/>
          <xsd:enumeration value="ADM(S&amp;T)"/>
          <xsd:enumeration value="ADM(DIA)"/>
          <xsd:enumeration value="ADM(HR Civ)"/>
          <xsd:enumeration value="ADM(IM)"/>
          <xsd:enumeration value="ADM(Mat)"/>
          <xsd:enumeration value="ADM(PA)"/>
          <xsd:enumeration value="ADM(POL)"/>
          <xsd:enumeration value="CANSOFCOM"/>
          <xsd:enumeration value="CFINTCOM"/>
          <xsd:enumeration value="CMJ"/>
          <xsd:enumeration value="MPC"/>
          <xsd:enumeration value="Corp Sec"/>
          <xsd:enumeration value="CFHA"/>
          <xsd:enumeration value="JAG"/>
          <xsd:enumeration value="RCAF"/>
          <xsd:enumeration value="RCN"/>
          <xsd:enumeration value="SJS"/>
          <xsd:enumeration value="VCDS"/>
          <xsd:enumeration value="CA"/>
          <xsd:enumeration value="Ombudsman"/>
        </xsd:restriction>
      </xsd:simpleType>
    </xsd:element>
    <xsd:element name="Function" ma:index="14" nillable="true" ma:displayName="Function" ma:format="Dropdown" ma:internalName="Function">
      <xsd:simpleType>
        <xsd:restriction base="dms:Choice">
          <xsd:enumeration value="Acquisitions-Procurement"/>
          <xsd:enumeration value="Travel and Events"/>
          <xsd:enumeration value="Environment"/>
          <xsd:enumeration value="Finances"/>
          <xsd:enumeration value="Human Resources"/>
          <xsd:enumeration value="Information Management"/>
          <xsd:enumeration value="Information Technology"/>
          <xsd:enumeration value="Management and Oversight"/>
          <xsd:enumeration value="Materiel"/>
          <xsd:enumeration value="Military Personnel"/>
          <xsd:enumeration value="Occupational Health and Safety"/>
          <xsd:enumeration value="Public Affairs"/>
          <xsd:enumeration value="Real Property"/>
          <xsd:enumeration value="Ready Forces"/>
          <xsd:enumeration value="Operations"/>
          <xsd:enumeration value="Communications"/>
          <xsd:enumeration value="Legal Services"/>
          <xsd:enumeration value="Future Force Design"/>
          <xsd:enumeration value="Defence Team"/>
          <xsd:enumeration value="Sustainable Bases Information Technology System &amp; Infrastructure"/>
          <xsd:enumeration value="Procurement of Capabilities"/>
        </xsd:restriction>
      </xsd:simpleType>
    </xsd:element>
  </xsd:schema>
  <xsd:schema xmlns:xsd="http://www.w3.org/2001/XMLSchema" xmlns:xs="http://www.w3.org/2001/XMLSchema" xmlns:dms="http://schemas.microsoft.com/office/2006/documentManagement/types" xmlns:pc="http://schemas.microsoft.com/office/infopath/2007/PartnerControls" targetNamespace="aa8a929f-e17f-40f1-8382-8c4bec3123f6"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1f86be55-5efb-4ba3-a4c9-920e0fb75160" elementFormDefault="qualified">
    <xsd:import namespace="http://schemas.microsoft.com/office/2006/documentManagement/types"/>
    <xsd:import namespace="http://schemas.microsoft.com/office/infopath/2007/PartnerControls"/>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5DDF36A-9268-497A-8CD2-A087B6B8C9DA}">
  <ds:schemaRefs>
    <ds:schemaRef ds:uri="http://purl.org/dc/elements/1.1/"/>
    <ds:schemaRef ds:uri="http://schemas.microsoft.com/office/infopath/2007/PartnerControls"/>
    <ds:schemaRef ds:uri="http://schemas.microsoft.com/office/2006/metadata/properties"/>
    <ds:schemaRef ds:uri="http://purl.org/dc/terms/"/>
    <ds:schemaRef ds:uri="5735f088-3029-427f-be80-aa04c7a3de24"/>
    <ds:schemaRef ds:uri="http://schemas.microsoft.com/office/2006/documentManagement/types"/>
    <ds:schemaRef ds:uri="http://schemas.openxmlformats.org/package/2006/metadata/core-properties"/>
    <ds:schemaRef ds:uri="http://schemas.microsoft.com/sharepoint/v4"/>
    <ds:schemaRef ds:uri="http://www.w3.org/XML/1998/namespace"/>
    <ds:schemaRef ds:uri="http://purl.org/dc/dcmitype/"/>
  </ds:schemaRefs>
</ds:datastoreItem>
</file>

<file path=customXml/itemProps2.xml><?xml version="1.0" encoding="utf-8"?>
<ds:datastoreItem xmlns:ds="http://schemas.openxmlformats.org/officeDocument/2006/customXml" ds:itemID="{EE84BF0C-374C-4670-B00D-037A25CAB239}"/>
</file>

<file path=customXml/itemProps3.xml><?xml version="1.0" encoding="utf-8"?>
<ds:datastoreItem xmlns:ds="http://schemas.openxmlformats.org/officeDocument/2006/customXml" ds:itemID="{2EEA38A0-DFBE-4CD5-B74E-0CABF11CD9BC}">
  <ds:schemaRefs>
    <ds:schemaRef ds:uri="http://schemas.microsoft.com/sharepoint/v3/contenttype/forms"/>
  </ds:schemaRefs>
</ds:datastoreItem>
</file>

<file path=customXml/itemProps4.xml><?xml version="1.0" encoding="utf-8"?>
<ds:datastoreItem xmlns:ds="http://schemas.openxmlformats.org/officeDocument/2006/customXml" ds:itemID="{5D9E8BB7-2FDD-4241-B813-1F7387A6173F}"/>
</file>

<file path=docProps/app.xml><?xml version="1.0" encoding="utf-8"?>
<Properties xmlns="http://schemas.openxmlformats.org/officeDocument/2006/extended-properties" xmlns:vt="http://schemas.openxmlformats.org/officeDocument/2006/docPropsVTypes">
  <TotalTime>28182</TotalTime>
  <Words>1316</Words>
  <Application>Microsoft Office PowerPoint</Application>
  <PresentationFormat>Widescreen</PresentationFormat>
  <Paragraphs>111</Paragraphs>
  <Slides>16</Slides>
  <Notes>16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16</vt:i4>
      </vt:variant>
    </vt:vector>
  </HeadingPairs>
  <TitlesOfParts>
    <vt:vector size="24" baseType="lpstr">
      <vt:lpstr> Arial</vt:lpstr>
      <vt:lpstr>Arial</vt:lpstr>
      <vt:lpstr>Calibri</vt:lpstr>
      <vt:lpstr>Courier New</vt:lpstr>
      <vt:lpstr>Wingdings</vt:lpstr>
      <vt:lpstr>RCAF_Titles_Bil</vt:lpstr>
      <vt:lpstr>1CAD_Title_White</vt:lpstr>
      <vt:lpstr>1CADv3</vt:lpstr>
      <vt:lpstr>Grievances &amp; Remedial Measures</vt:lpstr>
      <vt:lpstr>Key Focus Areas</vt:lpstr>
      <vt:lpstr>Remedial Measures</vt:lpstr>
      <vt:lpstr>Grievance Submission</vt:lpstr>
      <vt:lpstr>Grievance Submission</vt:lpstr>
      <vt:lpstr>A1 Centralized Processing Team</vt:lpstr>
      <vt:lpstr>CO Acknowledgement Points</vt:lpstr>
      <vt:lpstr>CO Acknowledgement Points</vt:lpstr>
      <vt:lpstr>Key References</vt:lpstr>
      <vt:lpstr>Discussion</vt:lpstr>
      <vt:lpstr>Scenario</vt:lpstr>
      <vt:lpstr>Scenario</vt:lpstr>
      <vt:lpstr>Scenario</vt:lpstr>
      <vt:lpstr>Scenario</vt:lpstr>
      <vt:lpstr>Scenario</vt:lpstr>
      <vt:lpstr>Scenario</vt:lpstr>
    </vt:vector>
  </TitlesOfParts>
  <Company>Department of National Defence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1CAD PowerPoint Presentation Template</dc:title>
  <dc:creator>brown.kj5</dc:creator>
  <cp:lastModifiedBy>Livingstone LCol DB@1 Cdn Air Div HQ A1@Defence365</cp:lastModifiedBy>
  <cp:revision>1588</cp:revision>
  <cp:lastPrinted>2022-10-05T14:08:04Z</cp:lastPrinted>
  <dcterms:created xsi:type="dcterms:W3CDTF">2017-10-16T16:46:46Z</dcterms:created>
  <dcterms:modified xsi:type="dcterms:W3CDTF">2024-09-05T18:36:06Z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0x010100010C2ADD635BB5409CEF3A212D7D66C8001A8B4AA1EB9EEC4481D8563369336C17</vt:lpwstr>
  </property>
  <property fmtid="{D5CDD505-2E9C-101B-9397-08002B2CF9AE}" pid="3" name="MSIP_Label_3e33c1f9-43dd-4e5b-bd09-632e008e075a_Enabled">
    <vt:lpwstr>true</vt:lpwstr>
  </property>
  <property fmtid="{D5CDD505-2E9C-101B-9397-08002B2CF9AE}" pid="4" name="MSIP_Label_3e33c1f9-43dd-4e5b-bd09-632e008e075a_SetDate">
    <vt:lpwstr>2024-09-03T20:20:10Z</vt:lpwstr>
  </property>
  <property fmtid="{D5CDD505-2E9C-101B-9397-08002B2CF9AE}" pid="5" name="MSIP_Label_3e33c1f9-43dd-4e5b-bd09-632e008e075a_Method">
    <vt:lpwstr>Standard</vt:lpwstr>
  </property>
  <property fmtid="{D5CDD505-2E9C-101B-9397-08002B2CF9AE}" pid="6" name="MSIP_Label_3e33c1f9-43dd-4e5b-bd09-632e008e075a_Name">
    <vt:lpwstr>UNCLASSIFIED INTERNAL</vt:lpwstr>
  </property>
  <property fmtid="{D5CDD505-2E9C-101B-9397-08002B2CF9AE}" pid="7" name="MSIP_Label_3e33c1f9-43dd-4e5b-bd09-632e008e075a_SiteId">
    <vt:lpwstr>325b4494-1587-40d5-bb31-8b660b7f1038</vt:lpwstr>
  </property>
  <property fmtid="{D5CDD505-2E9C-101B-9397-08002B2CF9AE}" pid="8" name="MSIP_Label_3e33c1f9-43dd-4e5b-bd09-632e008e075a_ActionId">
    <vt:lpwstr>be058f42-81c6-4524-89be-954f814c5869</vt:lpwstr>
  </property>
  <property fmtid="{D5CDD505-2E9C-101B-9397-08002B2CF9AE}" pid="9" name="MSIP_Label_3e33c1f9-43dd-4e5b-bd09-632e008e075a_ContentBits">
    <vt:lpwstr>0</vt:lpwstr>
  </property>
  <property fmtid="{D5CDD505-2E9C-101B-9397-08002B2CF9AE}" pid="10" name="_dlc_DocIdItemGuid">
    <vt:lpwstr>9284f7d7-f5dc-4514-be34-40e5ea04b58c</vt:lpwstr>
  </property>
</Properties>
</file>