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1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 id="2147484643" r:id="rId6"/>
    <p:sldMasterId id="2147484048" r:id="rId7"/>
    <p:sldMasterId id="2147484077" r:id="rId8"/>
    <p:sldMasterId id="2147483648" r:id="rId9"/>
    <p:sldMasterId id="2147483665" r:id="rId10"/>
    <p:sldMasterId id="2147483664" r:id="rId11"/>
    <p:sldMasterId id="2147483669" r:id="rId12"/>
    <p:sldMasterId id="2147483722" r:id="rId13"/>
  </p:sldMasterIdLst>
  <p:notesMasterIdLst>
    <p:notesMasterId r:id="rId27"/>
  </p:notesMasterIdLst>
  <p:sldIdLst>
    <p:sldId id="2147376537" r:id="rId14"/>
    <p:sldId id="2147376891" r:id="rId15"/>
    <p:sldId id="268" r:id="rId16"/>
    <p:sldId id="259" r:id="rId17"/>
    <p:sldId id="2147471298" r:id="rId18"/>
    <p:sldId id="2147473962" r:id="rId19"/>
    <p:sldId id="258" r:id="rId20"/>
    <p:sldId id="3423" r:id="rId21"/>
    <p:sldId id="2147473958" r:id="rId22"/>
    <p:sldId id="293" r:id="rId23"/>
    <p:sldId id="2147473961" r:id="rId24"/>
    <p:sldId id="2147473909" r:id="rId25"/>
    <p:sldId id="2147473965"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C22A65-AF24-F9F9-D3B7-518EC644C1E5}" name="Marseille LCol MH@CPCC Dir Strat Plans@Defence365" initials="MP" userId="S::marie-helene.marseille@ecn.forces.gc.ca::c3ddfb23-a07e-42de-8e53-49e009d0b4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E2F"/>
    <a:srgbClr val="267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01A698-1111-8B72-ADB5-5AA64DAAB6AA}" v="36" dt="2024-09-09T17:44:53.491"/>
    <p1510:client id="{32BC06C9-DC71-DCCB-0D97-2CDC36A4F1BE}" v="58" dt="2024-09-10T20:18:17.643"/>
    <p1510:client id="{D639BE77-35CF-2303-1A3A-B1E2EF6056D7}" v="36" dt="2024-09-10T14:51:38.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dry Maj GC@CPCC@Defence365" userId="S::genevieve.landry@ecn.forces.gc.ca::fd4d50e4-2711-4ec8-9174-f545bd1d7c74" providerId="AD" clId="Web-{32BC06C9-DC71-DCCB-0D97-2CDC36A4F1BE}"/>
    <pc:docChg chg="addSld delSld modSld sldOrd addMainMaster">
      <pc:chgData name="Landry Maj GC@CPCC@Defence365" userId="S::genevieve.landry@ecn.forces.gc.ca::fd4d50e4-2711-4ec8-9174-f545bd1d7c74" providerId="AD" clId="Web-{32BC06C9-DC71-DCCB-0D97-2CDC36A4F1BE}" dt="2024-09-10T20:18:15.033" v="52"/>
      <pc:docMkLst>
        <pc:docMk/>
      </pc:docMkLst>
      <pc:sldChg chg="add">
        <pc:chgData name="Landry Maj GC@CPCC@Defence365" userId="S::genevieve.landry@ecn.forces.gc.ca::fd4d50e4-2711-4ec8-9174-f545bd1d7c74" providerId="AD" clId="Web-{32BC06C9-DC71-DCCB-0D97-2CDC36A4F1BE}" dt="2024-09-10T20:02:53.751" v="5"/>
        <pc:sldMkLst>
          <pc:docMk/>
          <pc:sldMk cId="2876494168" sldId="258"/>
        </pc:sldMkLst>
      </pc:sldChg>
      <pc:sldChg chg="mod ord modShow">
        <pc:chgData name="Landry Maj GC@CPCC@Defence365" userId="S::genevieve.landry@ecn.forces.gc.ca::fd4d50e4-2711-4ec8-9174-f545bd1d7c74" providerId="AD" clId="Web-{32BC06C9-DC71-DCCB-0D97-2CDC36A4F1BE}" dt="2024-09-10T20:07:24.423" v="28"/>
        <pc:sldMkLst>
          <pc:docMk/>
          <pc:sldMk cId="0" sldId="259"/>
        </pc:sldMkLst>
      </pc:sldChg>
      <pc:sldChg chg="mod ord modShow">
        <pc:chgData name="Landry Maj GC@CPCC@Defence365" userId="S::genevieve.landry@ecn.forces.gc.ca::fd4d50e4-2711-4ec8-9174-f545bd1d7c74" providerId="AD" clId="Web-{32BC06C9-DC71-DCCB-0D97-2CDC36A4F1BE}" dt="2024-09-10T20:04:36.829" v="22"/>
        <pc:sldMkLst>
          <pc:docMk/>
          <pc:sldMk cId="1434168340" sldId="268"/>
        </pc:sldMkLst>
      </pc:sldChg>
      <pc:sldChg chg="add del">
        <pc:chgData name="Landry Maj GC@CPCC@Defence365" userId="S::genevieve.landry@ecn.forces.gc.ca::fd4d50e4-2711-4ec8-9174-f545bd1d7c74" providerId="AD" clId="Web-{32BC06C9-DC71-DCCB-0D97-2CDC36A4F1BE}" dt="2024-09-10T20:05:06.501" v="24"/>
        <pc:sldMkLst>
          <pc:docMk/>
          <pc:sldMk cId="978775755" sldId="275"/>
        </pc:sldMkLst>
      </pc:sldChg>
      <pc:sldChg chg="add">
        <pc:chgData name="Landry Maj GC@CPCC@Defence365" userId="S::genevieve.landry@ecn.forces.gc.ca::fd4d50e4-2711-4ec8-9174-f545bd1d7c74" providerId="AD" clId="Web-{32BC06C9-DC71-DCCB-0D97-2CDC36A4F1BE}" dt="2024-09-10T20:02:53.751" v="6"/>
        <pc:sldMkLst>
          <pc:docMk/>
          <pc:sldMk cId="3659715306" sldId="3423"/>
        </pc:sldMkLst>
      </pc:sldChg>
      <pc:sldChg chg="mod modShow">
        <pc:chgData name="Landry Maj GC@CPCC@Defence365" userId="S::genevieve.landry@ecn.forces.gc.ca::fd4d50e4-2711-4ec8-9174-f545bd1d7c74" providerId="AD" clId="Web-{32BC06C9-DC71-DCCB-0D97-2CDC36A4F1BE}" dt="2024-09-10T20:03:38.063" v="17"/>
        <pc:sldMkLst>
          <pc:docMk/>
          <pc:sldMk cId="3363037391" sldId="3431"/>
        </pc:sldMkLst>
      </pc:sldChg>
      <pc:sldChg chg="mod modShow">
        <pc:chgData name="Landry Maj GC@CPCC@Defence365" userId="S::genevieve.landry@ecn.forces.gc.ca::fd4d50e4-2711-4ec8-9174-f545bd1d7c74" providerId="AD" clId="Web-{32BC06C9-DC71-DCCB-0D97-2CDC36A4F1BE}" dt="2024-09-10T20:03:37.923" v="16"/>
        <pc:sldMkLst>
          <pc:docMk/>
          <pc:sldMk cId="109942109" sldId="3434"/>
        </pc:sldMkLst>
      </pc:sldChg>
      <pc:sldChg chg="mod modShow">
        <pc:chgData name="Landry Maj GC@CPCC@Defence365" userId="S::genevieve.landry@ecn.forces.gc.ca::fd4d50e4-2711-4ec8-9174-f545bd1d7c74" providerId="AD" clId="Web-{32BC06C9-DC71-DCCB-0D97-2CDC36A4F1BE}" dt="2024-09-10T20:03:38.548" v="19"/>
        <pc:sldMkLst>
          <pc:docMk/>
          <pc:sldMk cId="980951116" sldId="3437"/>
        </pc:sldMkLst>
      </pc:sldChg>
      <pc:sldChg chg="mod modShow">
        <pc:chgData name="Landry Maj GC@CPCC@Defence365" userId="S::genevieve.landry@ecn.forces.gc.ca::fd4d50e4-2711-4ec8-9174-f545bd1d7c74" providerId="AD" clId="Web-{32BC06C9-DC71-DCCB-0D97-2CDC36A4F1BE}" dt="2024-09-10T20:03:37.360" v="14"/>
        <pc:sldMkLst>
          <pc:docMk/>
          <pc:sldMk cId="1443495423" sldId="2147376859"/>
        </pc:sldMkLst>
      </pc:sldChg>
      <pc:sldChg chg="addSp delSp modSp ord">
        <pc:chgData name="Landry Maj GC@CPCC@Defence365" userId="S::genevieve.landry@ecn.forces.gc.ca::fd4d50e4-2711-4ec8-9174-f545bd1d7c74" providerId="AD" clId="Web-{32BC06C9-DC71-DCCB-0D97-2CDC36A4F1BE}" dt="2024-09-10T20:18:15.033" v="52"/>
        <pc:sldMkLst>
          <pc:docMk/>
          <pc:sldMk cId="2558646619" sldId="2147376891"/>
        </pc:sldMkLst>
        <pc:picChg chg="del mod modCrop">
          <ac:chgData name="Landry Maj GC@CPCC@Defence365" userId="S::genevieve.landry@ecn.forces.gc.ca::fd4d50e4-2711-4ec8-9174-f545bd1d7c74" providerId="AD" clId="Web-{32BC06C9-DC71-DCCB-0D97-2CDC36A4F1BE}" dt="2024-09-10T20:17:58.439" v="46"/>
          <ac:picMkLst>
            <pc:docMk/>
            <pc:sldMk cId="2558646619" sldId="2147376891"/>
            <ac:picMk id="3" creationId="{9B620A1D-C4D7-6200-BFA7-E13805FB3F10}"/>
          </ac:picMkLst>
        </pc:picChg>
        <pc:picChg chg="add del mod">
          <ac:chgData name="Landry Maj GC@CPCC@Defence365" userId="S::genevieve.landry@ecn.forces.gc.ca::fd4d50e4-2711-4ec8-9174-f545bd1d7c74" providerId="AD" clId="Web-{32BC06C9-DC71-DCCB-0D97-2CDC36A4F1BE}" dt="2024-09-10T20:18:04.189" v="49"/>
          <ac:picMkLst>
            <pc:docMk/>
            <pc:sldMk cId="2558646619" sldId="2147376891"/>
            <ac:picMk id="16" creationId="{84B9F255-9685-39BD-131F-A7EE1BE0D187}"/>
          </ac:picMkLst>
        </pc:picChg>
        <pc:picChg chg="add mod">
          <ac:chgData name="Landry Maj GC@CPCC@Defence365" userId="S::genevieve.landry@ecn.forces.gc.ca::fd4d50e4-2711-4ec8-9174-f545bd1d7c74" providerId="AD" clId="Web-{32BC06C9-DC71-DCCB-0D97-2CDC36A4F1BE}" dt="2024-09-10T20:18:15.033" v="52"/>
          <ac:picMkLst>
            <pc:docMk/>
            <pc:sldMk cId="2558646619" sldId="2147376891"/>
            <ac:picMk id="17" creationId="{39A504F3-CA35-A603-06F0-06E2C950B292}"/>
          </ac:picMkLst>
        </pc:picChg>
      </pc:sldChg>
      <pc:sldChg chg="mod ord modShow">
        <pc:chgData name="Landry Maj GC@CPCC@Defence365" userId="S::genevieve.landry@ecn.forces.gc.ca::fd4d50e4-2711-4ec8-9174-f545bd1d7c74" providerId="AD" clId="Web-{32BC06C9-DC71-DCCB-0D97-2CDC36A4F1BE}" dt="2024-09-10T20:08:01.861" v="30"/>
        <pc:sldMkLst>
          <pc:docMk/>
          <pc:sldMk cId="2611111530" sldId="2147471298"/>
        </pc:sldMkLst>
      </pc:sldChg>
      <pc:sldChg chg="mod modShow">
        <pc:chgData name="Landry Maj GC@CPCC@Defence365" userId="S::genevieve.landry@ecn.forces.gc.ca::fd4d50e4-2711-4ec8-9174-f545bd1d7c74" providerId="AD" clId="Web-{32BC06C9-DC71-DCCB-0D97-2CDC36A4F1BE}" dt="2024-09-10T20:03:36.267" v="9"/>
        <pc:sldMkLst>
          <pc:docMk/>
          <pc:sldMk cId="90840927" sldId="2147471320"/>
        </pc:sldMkLst>
      </pc:sldChg>
      <pc:sldChg chg="mod modShow">
        <pc:chgData name="Landry Maj GC@CPCC@Defence365" userId="S::genevieve.landry@ecn.forces.gc.ca::fd4d50e4-2711-4ec8-9174-f545bd1d7c74" providerId="AD" clId="Web-{32BC06C9-DC71-DCCB-0D97-2CDC36A4F1BE}" dt="2024-09-10T20:03:37.095" v="13"/>
        <pc:sldMkLst>
          <pc:docMk/>
          <pc:sldMk cId="2565295248" sldId="2147471721"/>
        </pc:sldMkLst>
      </pc:sldChg>
      <pc:sldChg chg="mod modShow">
        <pc:chgData name="Landry Maj GC@CPCC@Defence365" userId="S::genevieve.landry@ecn.forces.gc.ca::fd4d50e4-2711-4ec8-9174-f545bd1d7c74" providerId="AD" clId="Web-{32BC06C9-DC71-DCCB-0D97-2CDC36A4F1BE}" dt="2024-09-10T20:03:36.938" v="12"/>
        <pc:sldMkLst>
          <pc:docMk/>
          <pc:sldMk cId="3694940306" sldId="2147473898"/>
        </pc:sldMkLst>
      </pc:sldChg>
      <pc:sldChg chg="mod modShow">
        <pc:chgData name="Landry Maj GC@CPCC@Defence365" userId="S::genevieve.landry@ecn.forces.gc.ca::fd4d50e4-2711-4ec8-9174-f545bd1d7c74" providerId="AD" clId="Web-{32BC06C9-DC71-DCCB-0D97-2CDC36A4F1BE}" dt="2024-09-10T20:03:36.438" v="10"/>
        <pc:sldMkLst>
          <pc:docMk/>
          <pc:sldMk cId="2984153875" sldId="2147473900"/>
        </pc:sldMkLst>
      </pc:sldChg>
      <pc:sldChg chg="ord">
        <pc:chgData name="Landry Maj GC@CPCC@Defence365" userId="S::genevieve.landry@ecn.forces.gc.ca::fd4d50e4-2711-4ec8-9174-f545bd1d7c74" providerId="AD" clId="Web-{32BC06C9-DC71-DCCB-0D97-2CDC36A4F1BE}" dt="2024-09-10T20:02:19.751" v="3"/>
        <pc:sldMkLst>
          <pc:docMk/>
          <pc:sldMk cId="548819515" sldId="2147473909"/>
        </pc:sldMkLst>
      </pc:sldChg>
      <pc:sldChg chg="modSp add">
        <pc:chgData name="Landry Maj GC@CPCC@Defence365" userId="S::genevieve.landry@ecn.forces.gc.ca::fd4d50e4-2711-4ec8-9174-f545bd1d7c74" providerId="AD" clId="Web-{32BC06C9-DC71-DCCB-0D97-2CDC36A4F1BE}" dt="2024-09-10T20:05:41.501" v="26" actId="20577"/>
        <pc:sldMkLst>
          <pc:docMk/>
          <pc:sldMk cId="0" sldId="2147473958"/>
        </pc:sldMkLst>
        <pc:spChg chg="mod">
          <ac:chgData name="Landry Maj GC@CPCC@Defence365" userId="S::genevieve.landry@ecn.forces.gc.ca::fd4d50e4-2711-4ec8-9174-f545bd1d7c74" providerId="AD" clId="Web-{32BC06C9-DC71-DCCB-0D97-2CDC36A4F1BE}" dt="2024-09-10T20:05:41.501" v="26" actId="20577"/>
          <ac:spMkLst>
            <pc:docMk/>
            <pc:sldMk cId="0" sldId="2147473958"/>
            <ac:spMk id="50" creationId="{274DF0BA-DCB9-4E4C-440D-850845F56FDB}"/>
          </ac:spMkLst>
        </pc:spChg>
      </pc:sldChg>
      <pc:sldChg chg="add">
        <pc:chgData name="Landry Maj GC@CPCC@Defence365" userId="S::genevieve.landry@ecn.forces.gc.ca::fd4d50e4-2711-4ec8-9174-f545bd1d7c74" providerId="AD" clId="Web-{32BC06C9-DC71-DCCB-0D97-2CDC36A4F1BE}" dt="2024-09-10T20:02:53.860" v="8"/>
        <pc:sldMkLst>
          <pc:docMk/>
          <pc:sldMk cId="0" sldId="2147473961"/>
        </pc:sldMkLst>
      </pc:sldChg>
      <pc:sldChg chg="add">
        <pc:chgData name="Landry Maj GC@CPCC@Defence365" userId="S::genevieve.landry@ecn.forces.gc.ca::fd4d50e4-2711-4ec8-9174-f545bd1d7c74" providerId="AD" clId="Web-{32BC06C9-DC71-DCCB-0D97-2CDC36A4F1BE}" dt="2024-09-10T20:04:55.220" v="23"/>
        <pc:sldMkLst>
          <pc:docMk/>
          <pc:sldMk cId="2764872546" sldId="2147473962"/>
        </pc:sldMkLst>
      </pc:sldChg>
      <pc:sldMasterChg chg="add addSldLayout">
        <pc:chgData name="Landry Maj GC@CPCC@Defence365" userId="S::genevieve.landry@ecn.forces.gc.ca::fd4d50e4-2711-4ec8-9174-f545bd1d7c74" providerId="AD" clId="Web-{32BC06C9-DC71-DCCB-0D97-2CDC36A4F1BE}" dt="2024-09-10T20:04:55.220" v="23"/>
        <pc:sldMasterMkLst>
          <pc:docMk/>
          <pc:sldMasterMk cId="707361514" sldId="2147483722"/>
        </pc:sldMasterMkLst>
        <pc:sldLayoutChg chg="add">
          <pc:chgData name="Landry Maj GC@CPCC@Defence365" userId="S::genevieve.landry@ecn.forces.gc.ca::fd4d50e4-2711-4ec8-9174-f545bd1d7c74" providerId="AD" clId="Web-{32BC06C9-DC71-DCCB-0D97-2CDC36A4F1BE}" dt="2024-09-10T20:04:55.220" v="23"/>
          <pc:sldLayoutMkLst>
            <pc:docMk/>
            <pc:sldMasterMk cId="707361514" sldId="2147483722"/>
            <pc:sldLayoutMk cId="3810654188" sldId="2147483723"/>
          </pc:sldLayoutMkLst>
        </pc:sldLayoutChg>
        <pc:sldLayoutChg chg="add">
          <pc:chgData name="Landry Maj GC@CPCC@Defence365" userId="S::genevieve.landry@ecn.forces.gc.ca::fd4d50e4-2711-4ec8-9174-f545bd1d7c74" providerId="AD" clId="Web-{32BC06C9-DC71-DCCB-0D97-2CDC36A4F1BE}" dt="2024-09-10T20:04:55.220" v="23"/>
          <pc:sldLayoutMkLst>
            <pc:docMk/>
            <pc:sldMasterMk cId="707361514" sldId="2147483722"/>
            <pc:sldLayoutMk cId="3216925048" sldId="2147483724"/>
          </pc:sldLayoutMkLst>
        </pc:sldLayoutChg>
        <pc:sldLayoutChg chg="add">
          <pc:chgData name="Landry Maj GC@CPCC@Defence365" userId="S::genevieve.landry@ecn.forces.gc.ca::fd4d50e4-2711-4ec8-9174-f545bd1d7c74" providerId="AD" clId="Web-{32BC06C9-DC71-DCCB-0D97-2CDC36A4F1BE}" dt="2024-09-10T20:04:55.220" v="23"/>
          <pc:sldLayoutMkLst>
            <pc:docMk/>
            <pc:sldMasterMk cId="707361514" sldId="2147483722"/>
            <pc:sldLayoutMk cId="2602208883" sldId="2147483725"/>
          </pc:sldLayoutMkLst>
        </pc:sldLayoutChg>
      </pc:sldMasterChg>
      <pc:sldMasterChg chg="addSldLayout">
        <pc:chgData name="Landry Maj GC@CPCC@Defence365" userId="S::genevieve.landry@ecn.forces.gc.ca::fd4d50e4-2711-4ec8-9174-f545bd1d7c74" providerId="AD" clId="Web-{32BC06C9-DC71-DCCB-0D97-2CDC36A4F1BE}" dt="2024-09-10T20:02:53.860" v="8"/>
        <pc:sldMasterMkLst>
          <pc:docMk/>
          <pc:sldMasterMk cId="2969229741" sldId="2147484077"/>
        </pc:sldMasterMkLst>
        <pc:sldLayoutChg chg="add replId">
          <pc:chgData name="Landry Maj GC@CPCC@Defence365" userId="S::genevieve.landry@ecn.forces.gc.ca::fd4d50e4-2711-4ec8-9174-f545bd1d7c74" providerId="AD" clId="Web-{32BC06C9-DC71-DCCB-0D97-2CDC36A4F1BE}" dt="2024-09-10T20:02:53.845" v="7"/>
          <pc:sldLayoutMkLst>
            <pc:docMk/>
            <pc:sldMasterMk cId="2969229741" sldId="2147484077"/>
            <pc:sldLayoutMk cId="3341339654" sldId="2147484650"/>
          </pc:sldLayoutMkLst>
        </pc:sldLayoutChg>
        <pc:sldLayoutChg chg="add">
          <pc:chgData name="Landry Maj GC@CPCC@Defence365" userId="S::genevieve.landry@ecn.forces.gc.ca::fd4d50e4-2711-4ec8-9174-f545bd1d7c74" providerId="AD" clId="Web-{32BC06C9-DC71-DCCB-0D97-2CDC36A4F1BE}" dt="2024-09-10T20:02:53.860" v="8"/>
          <pc:sldLayoutMkLst>
            <pc:docMk/>
            <pc:sldMasterMk cId="2969229741" sldId="2147484077"/>
            <pc:sldLayoutMk cId="4069384805" sldId="2147484651"/>
          </pc:sldLayoutMkLst>
        </pc:sldLayoutChg>
      </pc:sldMasterChg>
    </pc:docChg>
  </pc:docChgLst>
  <pc:docChgLst>
    <pc:chgData name="Landry Maj GC@CPCC@Defence365" userId="S::genevieve.landry@ecn.forces.gc.ca::fd4d50e4-2711-4ec8-9174-f545bd1d7c74" providerId="AD" clId="Web-{D639BE77-35CF-2303-1A3A-B1E2EF6056D7}"/>
    <pc:docChg chg="delSld modSld">
      <pc:chgData name="Landry Maj GC@CPCC@Defence365" userId="S::genevieve.landry@ecn.forces.gc.ca::fd4d50e4-2711-4ec8-9174-f545bd1d7c74" providerId="AD" clId="Web-{D639BE77-35CF-2303-1A3A-B1E2EF6056D7}" dt="2024-09-10T14:51:37.293" v="31" actId="20577"/>
      <pc:docMkLst>
        <pc:docMk/>
      </pc:docMkLst>
      <pc:sldChg chg="del">
        <pc:chgData name="Landry Maj GC@CPCC@Defence365" userId="S::genevieve.landry@ecn.forces.gc.ca::fd4d50e4-2711-4ec8-9174-f545bd1d7c74" providerId="AD" clId="Web-{D639BE77-35CF-2303-1A3A-B1E2EF6056D7}" dt="2024-09-10T14:51:34.871" v="7"/>
        <pc:sldMkLst>
          <pc:docMk/>
          <pc:sldMk cId="2349442397" sldId="319"/>
        </pc:sldMkLst>
      </pc:sldChg>
      <pc:sldChg chg="del">
        <pc:chgData name="Landry Maj GC@CPCC@Defence365" userId="S::genevieve.landry@ecn.forces.gc.ca::fd4d50e4-2711-4ec8-9174-f545bd1d7c74" providerId="AD" clId="Web-{D639BE77-35CF-2303-1A3A-B1E2EF6056D7}" dt="2024-09-10T14:51:34.856" v="3"/>
        <pc:sldMkLst>
          <pc:docMk/>
          <pc:sldMk cId="3948068451" sldId="322"/>
        </pc:sldMkLst>
      </pc:sldChg>
      <pc:sldChg chg="del">
        <pc:chgData name="Landry Maj GC@CPCC@Defence365" userId="S::genevieve.landry@ecn.forces.gc.ca::fd4d50e4-2711-4ec8-9174-f545bd1d7c74" providerId="AD" clId="Web-{D639BE77-35CF-2303-1A3A-B1E2EF6056D7}" dt="2024-09-10T14:51:34.887" v="12"/>
        <pc:sldMkLst>
          <pc:docMk/>
          <pc:sldMk cId="2266013114" sldId="325"/>
        </pc:sldMkLst>
      </pc:sldChg>
      <pc:sldChg chg="del">
        <pc:chgData name="Landry Maj GC@CPCC@Defence365" userId="S::genevieve.landry@ecn.forces.gc.ca::fd4d50e4-2711-4ec8-9174-f545bd1d7c74" providerId="AD" clId="Web-{D639BE77-35CF-2303-1A3A-B1E2EF6056D7}" dt="2024-09-10T14:51:34.902" v="14"/>
        <pc:sldMkLst>
          <pc:docMk/>
          <pc:sldMk cId="51041885" sldId="329"/>
        </pc:sldMkLst>
      </pc:sldChg>
      <pc:sldChg chg="del">
        <pc:chgData name="Landry Maj GC@CPCC@Defence365" userId="S::genevieve.landry@ecn.forces.gc.ca::fd4d50e4-2711-4ec8-9174-f545bd1d7c74" providerId="AD" clId="Web-{D639BE77-35CF-2303-1A3A-B1E2EF6056D7}" dt="2024-09-10T14:51:34.902" v="17"/>
        <pc:sldMkLst>
          <pc:docMk/>
          <pc:sldMk cId="186817055" sldId="330"/>
        </pc:sldMkLst>
      </pc:sldChg>
      <pc:sldChg chg="del">
        <pc:chgData name="Landry Maj GC@CPCC@Defence365" userId="S::genevieve.landry@ecn.forces.gc.ca::fd4d50e4-2711-4ec8-9174-f545bd1d7c74" providerId="AD" clId="Web-{D639BE77-35CF-2303-1A3A-B1E2EF6056D7}" dt="2024-09-10T14:51:34.871" v="6"/>
        <pc:sldMkLst>
          <pc:docMk/>
          <pc:sldMk cId="2860991156" sldId="332"/>
        </pc:sldMkLst>
      </pc:sldChg>
      <pc:sldChg chg="del">
        <pc:chgData name="Landry Maj GC@CPCC@Defence365" userId="S::genevieve.landry@ecn.forces.gc.ca::fd4d50e4-2711-4ec8-9174-f545bd1d7c74" providerId="AD" clId="Web-{D639BE77-35CF-2303-1A3A-B1E2EF6056D7}" dt="2024-09-10T14:51:34.856" v="5"/>
        <pc:sldMkLst>
          <pc:docMk/>
          <pc:sldMk cId="33841525" sldId="334"/>
        </pc:sldMkLst>
      </pc:sldChg>
      <pc:sldChg chg="del">
        <pc:chgData name="Landry Maj GC@CPCC@Defence365" userId="S::genevieve.landry@ecn.forces.gc.ca::fd4d50e4-2711-4ec8-9174-f545bd1d7c74" providerId="AD" clId="Web-{D639BE77-35CF-2303-1A3A-B1E2EF6056D7}" dt="2024-09-10T14:51:34.902" v="16"/>
        <pc:sldMkLst>
          <pc:docMk/>
          <pc:sldMk cId="619220952" sldId="339"/>
        </pc:sldMkLst>
      </pc:sldChg>
      <pc:sldChg chg="modSp">
        <pc:chgData name="Landry Maj GC@CPCC@Defence365" userId="S::genevieve.landry@ecn.forces.gc.ca::fd4d50e4-2711-4ec8-9174-f545bd1d7c74" providerId="AD" clId="Web-{D639BE77-35CF-2303-1A3A-B1E2EF6056D7}" dt="2024-09-10T14:51:37.293" v="31" actId="20577"/>
        <pc:sldMkLst>
          <pc:docMk/>
          <pc:sldMk cId="3971903607" sldId="2147376537"/>
        </pc:sldMkLst>
        <pc:spChg chg="mod">
          <ac:chgData name="Landry Maj GC@CPCC@Defence365" userId="S::genevieve.landry@ecn.forces.gc.ca::fd4d50e4-2711-4ec8-9174-f545bd1d7c74" providerId="AD" clId="Web-{D639BE77-35CF-2303-1A3A-B1E2EF6056D7}" dt="2024-09-10T14:51:37.293" v="31" actId="20577"/>
          <ac:spMkLst>
            <pc:docMk/>
            <pc:sldMk cId="3971903607" sldId="2147376537"/>
            <ac:spMk id="3" creationId="{F279DC1C-7CF6-4208-BCA3-36E593B49981}"/>
          </ac:spMkLst>
        </pc:spChg>
      </pc:sldChg>
      <pc:sldChg chg="del">
        <pc:chgData name="Landry Maj GC@CPCC@Defence365" userId="S::genevieve.landry@ecn.forces.gc.ca::fd4d50e4-2711-4ec8-9174-f545bd1d7c74" providerId="AD" clId="Web-{D639BE77-35CF-2303-1A3A-B1E2EF6056D7}" dt="2024-09-10T14:51:34.902" v="19"/>
        <pc:sldMkLst>
          <pc:docMk/>
          <pc:sldMk cId="3543748535" sldId="2147473864"/>
        </pc:sldMkLst>
      </pc:sldChg>
      <pc:sldChg chg="del">
        <pc:chgData name="Landry Maj GC@CPCC@Defence365" userId="S::genevieve.landry@ecn.forces.gc.ca::fd4d50e4-2711-4ec8-9174-f545bd1d7c74" providerId="AD" clId="Web-{D639BE77-35CF-2303-1A3A-B1E2EF6056D7}" dt="2024-09-10T14:51:34.871" v="10"/>
        <pc:sldMkLst>
          <pc:docMk/>
          <pc:sldMk cId="1716292024" sldId="2147473866"/>
        </pc:sldMkLst>
      </pc:sldChg>
      <pc:sldChg chg="del">
        <pc:chgData name="Landry Maj GC@CPCC@Defence365" userId="S::genevieve.landry@ecn.forces.gc.ca::fd4d50e4-2711-4ec8-9174-f545bd1d7c74" providerId="AD" clId="Web-{D639BE77-35CF-2303-1A3A-B1E2EF6056D7}" dt="2024-09-10T14:51:34.871" v="8"/>
        <pc:sldMkLst>
          <pc:docMk/>
          <pc:sldMk cId="340024198" sldId="2147473867"/>
        </pc:sldMkLst>
      </pc:sldChg>
      <pc:sldChg chg="del">
        <pc:chgData name="Landry Maj GC@CPCC@Defence365" userId="S::genevieve.landry@ecn.forces.gc.ca::fd4d50e4-2711-4ec8-9174-f545bd1d7c74" providerId="AD" clId="Web-{D639BE77-35CF-2303-1A3A-B1E2EF6056D7}" dt="2024-09-10T14:51:34.856" v="4"/>
        <pc:sldMkLst>
          <pc:docMk/>
          <pc:sldMk cId="2690772138" sldId="2147473868"/>
        </pc:sldMkLst>
      </pc:sldChg>
      <pc:sldChg chg="del">
        <pc:chgData name="Landry Maj GC@CPCC@Defence365" userId="S::genevieve.landry@ecn.forces.gc.ca::fd4d50e4-2711-4ec8-9174-f545bd1d7c74" providerId="AD" clId="Web-{D639BE77-35CF-2303-1A3A-B1E2EF6056D7}" dt="2024-09-10T14:51:34.934" v="22"/>
        <pc:sldMkLst>
          <pc:docMk/>
          <pc:sldMk cId="988060696" sldId="2147473869"/>
        </pc:sldMkLst>
      </pc:sldChg>
      <pc:sldChg chg="del">
        <pc:chgData name="Landry Maj GC@CPCC@Defence365" userId="S::genevieve.landry@ecn.forces.gc.ca::fd4d50e4-2711-4ec8-9174-f545bd1d7c74" providerId="AD" clId="Web-{D639BE77-35CF-2303-1A3A-B1E2EF6056D7}" dt="2024-09-10T14:51:34.918" v="20"/>
        <pc:sldMkLst>
          <pc:docMk/>
          <pc:sldMk cId="2046287095" sldId="2147473870"/>
        </pc:sldMkLst>
      </pc:sldChg>
      <pc:sldChg chg="del">
        <pc:chgData name="Landry Maj GC@CPCC@Defence365" userId="S::genevieve.landry@ecn.forces.gc.ca::fd4d50e4-2711-4ec8-9174-f545bd1d7c74" providerId="AD" clId="Web-{D639BE77-35CF-2303-1A3A-B1E2EF6056D7}" dt="2024-09-10T14:51:34.902" v="15"/>
        <pc:sldMkLst>
          <pc:docMk/>
          <pc:sldMk cId="604414460" sldId="2147473873"/>
        </pc:sldMkLst>
      </pc:sldChg>
      <pc:sldChg chg="del">
        <pc:chgData name="Landry Maj GC@CPCC@Defence365" userId="S::genevieve.landry@ecn.forces.gc.ca::fd4d50e4-2711-4ec8-9174-f545bd1d7c74" providerId="AD" clId="Web-{D639BE77-35CF-2303-1A3A-B1E2EF6056D7}" dt="2024-09-10T14:51:34.871" v="9"/>
        <pc:sldMkLst>
          <pc:docMk/>
          <pc:sldMk cId="2602643633" sldId="2147473874"/>
        </pc:sldMkLst>
      </pc:sldChg>
      <pc:sldChg chg="del">
        <pc:chgData name="Landry Maj GC@CPCC@Defence365" userId="S::genevieve.landry@ecn.forces.gc.ca::fd4d50e4-2711-4ec8-9174-f545bd1d7c74" providerId="AD" clId="Web-{D639BE77-35CF-2303-1A3A-B1E2EF6056D7}" dt="2024-09-10T14:51:34.981" v="28"/>
        <pc:sldMkLst>
          <pc:docMk/>
          <pc:sldMk cId="3841318166" sldId="2147473875"/>
        </pc:sldMkLst>
      </pc:sldChg>
      <pc:sldChg chg="del">
        <pc:chgData name="Landry Maj GC@CPCC@Defence365" userId="S::genevieve.landry@ecn.forces.gc.ca::fd4d50e4-2711-4ec8-9174-f545bd1d7c74" providerId="AD" clId="Web-{D639BE77-35CF-2303-1A3A-B1E2EF6056D7}" dt="2024-09-10T14:51:34.871" v="11"/>
        <pc:sldMkLst>
          <pc:docMk/>
          <pc:sldMk cId="830690691" sldId="2147473876"/>
        </pc:sldMkLst>
      </pc:sldChg>
      <pc:sldChg chg="del">
        <pc:chgData name="Landry Maj GC@CPCC@Defence365" userId="S::genevieve.landry@ecn.forces.gc.ca::fd4d50e4-2711-4ec8-9174-f545bd1d7c74" providerId="AD" clId="Web-{D639BE77-35CF-2303-1A3A-B1E2EF6056D7}" dt="2024-09-10T14:51:34.934" v="23"/>
        <pc:sldMkLst>
          <pc:docMk/>
          <pc:sldMk cId="599678318" sldId="2147473878"/>
        </pc:sldMkLst>
      </pc:sldChg>
      <pc:sldChg chg="del">
        <pc:chgData name="Landry Maj GC@CPCC@Defence365" userId="S::genevieve.landry@ecn.forces.gc.ca::fd4d50e4-2711-4ec8-9174-f545bd1d7c74" providerId="AD" clId="Web-{D639BE77-35CF-2303-1A3A-B1E2EF6056D7}" dt="2024-09-10T14:51:34.918" v="21"/>
        <pc:sldMkLst>
          <pc:docMk/>
          <pc:sldMk cId="3209924280" sldId="2147473881"/>
        </pc:sldMkLst>
      </pc:sldChg>
      <pc:sldChg chg="del">
        <pc:chgData name="Landry Maj GC@CPCC@Defence365" userId="S::genevieve.landry@ecn.forces.gc.ca::fd4d50e4-2711-4ec8-9174-f545bd1d7c74" providerId="AD" clId="Web-{D639BE77-35CF-2303-1A3A-B1E2EF6056D7}" dt="2024-09-10T14:51:34.949" v="25"/>
        <pc:sldMkLst>
          <pc:docMk/>
          <pc:sldMk cId="2237257930" sldId="2147473883"/>
        </pc:sldMkLst>
      </pc:sldChg>
      <pc:sldChg chg="del">
        <pc:chgData name="Landry Maj GC@CPCC@Defence365" userId="S::genevieve.landry@ecn.forces.gc.ca::fd4d50e4-2711-4ec8-9174-f545bd1d7c74" providerId="AD" clId="Web-{D639BE77-35CF-2303-1A3A-B1E2EF6056D7}" dt="2024-09-10T14:51:34.981" v="27"/>
        <pc:sldMkLst>
          <pc:docMk/>
          <pc:sldMk cId="937189854" sldId="2147473891"/>
        </pc:sldMkLst>
      </pc:sldChg>
      <pc:sldChg chg="del">
        <pc:chgData name="Landry Maj GC@CPCC@Defence365" userId="S::genevieve.landry@ecn.forces.gc.ca::fd4d50e4-2711-4ec8-9174-f545bd1d7c74" providerId="AD" clId="Web-{D639BE77-35CF-2303-1A3A-B1E2EF6056D7}" dt="2024-09-10T14:51:28.230" v="2"/>
        <pc:sldMkLst>
          <pc:docMk/>
          <pc:sldMk cId="969582133" sldId="2147473892"/>
        </pc:sldMkLst>
      </pc:sldChg>
      <pc:sldChg chg="del">
        <pc:chgData name="Landry Maj GC@CPCC@Defence365" userId="S::genevieve.landry@ecn.forces.gc.ca::fd4d50e4-2711-4ec8-9174-f545bd1d7c74" providerId="AD" clId="Web-{D639BE77-35CF-2303-1A3A-B1E2EF6056D7}" dt="2024-09-10T14:51:34.981" v="26"/>
        <pc:sldMkLst>
          <pc:docMk/>
          <pc:sldMk cId="3380439255" sldId="2147473895"/>
        </pc:sldMkLst>
      </pc:sldChg>
      <pc:sldChg chg="del">
        <pc:chgData name="Landry Maj GC@CPCC@Defence365" userId="S::genevieve.landry@ecn.forces.gc.ca::fd4d50e4-2711-4ec8-9174-f545bd1d7c74" providerId="AD" clId="Web-{D639BE77-35CF-2303-1A3A-B1E2EF6056D7}" dt="2024-09-10T14:51:34.934" v="24"/>
        <pc:sldMkLst>
          <pc:docMk/>
          <pc:sldMk cId="752892312" sldId="2147473901"/>
        </pc:sldMkLst>
      </pc:sldChg>
      <pc:sldChg chg="del">
        <pc:chgData name="Landry Maj GC@CPCC@Defence365" userId="S::genevieve.landry@ecn.forces.gc.ca::fd4d50e4-2711-4ec8-9174-f545bd1d7c74" providerId="AD" clId="Web-{D639BE77-35CF-2303-1A3A-B1E2EF6056D7}" dt="2024-09-10T14:51:34.902" v="18"/>
        <pc:sldMkLst>
          <pc:docMk/>
          <pc:sldMk cId="566306685" sldId="2147473903"/>
        </pc:sldMkLst>
      </pc:sldChg>
      <pc:sldChg chg="del">
        <pc:chgData name="Landry Maj GC@CPCC@Defence365" userId="S::genevieve.landry@ecn.forces.gc.ca::fd4d50e4-2711-4ec8-9174-f545bd1d7c74" providerId="AD" clId="Web-{D639BE77-35CF-2303-1A3A-B1E2EF6056D7}" dt="2024-09-10T14:51:20.293" v="0"/>
        <pc:sldMkLst>
          <pc:docMk/>
          <pc:sldMk cId="2136235004" sldId="2147473905"/>
        </pc:sldMkLst>
      </pc:sldChg>
      <pc:sldChg chg="del">
        <pc:chgData name="Landry Maj GC@CPCC@Defence365" userId="S::genevieve.landry@ecn.forces.gc.ca::fd4d50e4-2711-4ec8-9174-f545bd1d7c74" providerId="AD" clId="Web-{D639BE77-35CF-2303-1A3A-B1E2EF6056D7}" dt="2024-09-10T14:51:24.683" v="1"/>
        <pc:sldMkLst>
          <pc:docMk/>
          <pc:sldMk cId="2737594551" sldId="2147473906"/>
        </pc:sldMkLst>
      </pc:sldChg>
      <pc:sldChg chg="del">
        <pc:chgData name="Landry Maj GC@CPCC@Defence365" userId="S::genevieve.landry@ecn.forces.gc.ca::fd4d50e4-2711-4ec8-9174-f545bd1d7c74" providerId="AD" clId="Web-{D639BE77-35CF-2303-1A3A-B1E2EF6056D7}" dt="2024-09-10T14:51:34.887" v="13"/>
        <pc:sldMkLst>
          <pc:docMk/>
          <pc:sldMk cId="63082853" sldId="2147473908"/>
        </pc:sldMkLst>
      </pc:sldChg>
    </pc:docChg>
  </pc:docChgLst>
  <pc:docChgLst>
    <pc:chgData name="Landry Maj GC@CPCC@Defence365" userId="S::genevieve.landry@ecn.forces.gc.ca::fd4d50e4-2711-4ec8-9174-f545bd1d7c74" providerId="AD" clId="Web-{2201A698-1111-8B72-ADB5-5AA64DAAB6AA}"/>
    <pc:docChg chg="modSld sldOrd">
      <pc:chgData name="Landry Maj GC@CPCC@Defence365" userId="S::genevieve.landry@ecn.forces.gc.ca::fd4d50e4-2711-4ec8-9174-f545bd1d7c74" providerId="AD" clId="Web-{2201A698-1111-8B72-ADB5-5AA64DAAB6AA}" dt="2024-09-09T17:44:53.491" v="18"/>
      <pc:docMkLst>
        <pc:docMk/>
      </pc:docMkLst>
      <pc:sldChg chg="modSp">
        <pc:chgData name="Landry Maj GC@CPCC@Defence365" userId="S::genevieve.landry@ecn.forces.gc.ca::fd4d50e4-2711-4ec8-9174-f545bd1d7c74" providerId="AD" clId="Web-{2201A698-1111-8B72-ADB5-5AA64DAAB6AA}" dt="2024-09-09T17:44:19.351" v="14" actId="20577"/>
        <pc:sldMkLst>
          <pc:docMk/>
          <pc:sldMk cId="3971903607" sldId="2147376537"/>
        </pc:sldMkLst>
        <pc:spChg chg="mod">
          <ac:chgData name="Landry Maj GC@CPCC@Defence365" userId="S::genevieve.landry@ecn.forces.gc.ca::fd4d50e4-2711-4ec8-9174-f545bd1d7c74" providerId="AD" clId="Web-{2201A698-1111-8B72-ADB5-5AA64DAAB6AA}" dt="2024-09-09T17:44:19.351" v="14" actId="20577"/>
          <ac:spMkLst>
            <pc:docMk/>
            <pc:sldMk cId="3971903607" sldId="2147376537"/>
            <ac:spMk id="3" creationId="{F279DC1C-7CF6-4208-BCA3-36E593B49981}"/>
          </ac:spMkLst>
        </pc:spChg>
      </pc:sldChg>
      <pc:sldChg chg="mod ord modShow">
        <pc:chgData name="Landry Maj GC@CPCC@Defence365" userId="S::genevieve.landry@ecn.forces.gc.ca::fd4d50e4-2711-4ec8-9174-f545bd1d7c74" providerId="AD" clId="Web-{2201A698-1111-8B72-ADB5-5AA64DAAB6AA}" dt="2024-09-09T17:44:53.491" v="17"/>
        <pc:sldMkLst>
          <pc:docMk/>
          <pc:sldMk cId="599678318" sldId="2147473878"/>
        </pc:sldMkLst>
      </pc:sldChg>
      <pc:sldChg chg="mod ord modShow">
        <pc:chgData name="Landry Maj GC@CPCC@Defence365" userId="S::genevieve.landry@ecn.forces.gc.ca::fd4d50e4-2711-4ec8-9174-f545bd1d7c74" providerId="AD" clId="Web-{2201A698-1111-8B72-ADB5-5AA64DAAB6AA}" dt="2024-09-09T17:44:53.491" v="18"/>
        <pc:sldMkLst>
          <pc:docMk/>
          <pc:sldMk cId="752892312" sldId="214747390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xMode val="edge"/>
          <c:yMode val="edge"/>
          <c:x val="0"/>
          <c:y val="0"/>
          <c:w val="0.82888994828097151"/>
          <c:h val="0.94100096613491602"/>
        </c:manualLayout>
      </c:layout>
      <c:doughnutChart>
        <c:varyColors val="1"/>
        <c:ser>
          <c:idx val="0"/>
          <c:order val="0"/>
          <c:tx>
            <c:v>Sales</c:v>
          </c:tx>
          <c:dPt>
            <c:idx val="0"/>
            <c:bubble3D val="0"/>
            <c:spPr>
              <a:solidFill>
                <a:srgbClr val="74B7C0"/>
              </a:solidFill>
              <a:ln w="38103">
                <a:solidFill>
                  <a:srgbClr val="FFFFFF"/>
                </a:solidFill>
                <a:prstDash val="solid"/>
              </a:ln>
            </c:spPr>
            <c:extLst>
              <c:ext xmlns:c16="http://schemas.microsoft.com/office/drawing/2014/chart" uri="{C3380CC4-5D6E-409C-BE32-E72D297353CC}">
                <c16:uniqueId val="{00000001-D7F8-4649-9E69-3D4D5E9CC532}"/>
              </c:ext>
            </c:extLst>
          </c:dPt>
          <c:dPt>
            <c:idx val="1"/>
            <c:bubble3D val="0"/>
            <c:spPr>
              <a:solidFill>
                <a:srgbClr val="74B7C0"/>
              </a:solidFill>
              <a:ln w="38103">
                <a:solidFill>
                  <a:srgbClr val="FFFFFF"/>
                </a:solidFill>
                <a:prstDash val="solid"/>
              </a:ln>
            </c:spPr>
            <c:extLst>
              <c:ext xmlns:c16="http://schemas.microsoft.com/office/drawing/2014/chart" uri="{C3380CC4-5D6E-409C-BE32-E72D297353CC}">
                <c16:uniqueId val="{00000002-D7F8-4649-9E69-3D4D5E9CC532}"/>
              </c:ext>
            </c:extLst>
          </c:dPt>
          <c:dPt>
            <c:idx val="2"/>
            <c:bubble3D val="0"/>
            <c:spPr>
              <a:solidFill>
                <a:srgbClr val="74B7C0"/>
              </a:solidFill>
              <a:ln w="38103">
                <a:solidFill>
                  <a:srgbClr val="FFFFFF"/>
                </a:solidFill>
                <a:prstDash val="solid"/>
              </a:ln>
            </c:spPr>
            <c:extLst>
              <c:ext xmlns:c16="http://schemas.microsoft.com/office/drawing/2014/chart" uri="{C3380CC4-5D6E-409C-BE32-E72D297353CC}">
                <c16:uniqueId val="{00000003-D7F8-4649-9E69-3D4D5E9CC532}"/>
              </c:ext>
            </c:extLst>
          </c:dPt>
          <c:dPt>
            <c:idx val="3"/>
            <c:bubble3D val="0"/>
            <c:spPr>
              <a:solidFill>
                <a:srgbClr val="00B0F0"/>
              </a:solidFill>
              <a:ln w="38103">
                <a:solidFill>
                  <a:srgbClr val="FFFFFF"/>
                </a:solidFill>
                <a:prstDash val="solid"/>
              </a:ln>
            </c:spPr>
            <c:extLst>
              <c:ext xmlns:c16="http://schemas.microsoft.com/office/drawing/2014/chart" uri="{C3380CC4-5D6E-409C-BE32-E72D297353CC}">
                <c16:uniqueId val="{00000004-D7F8-4649-9E69-3D4D5E9CC532}"/>
              </c:ext>
            </c:extLst>
          </c:dPt>
          <c:dPt>
            <c:idx val="4"/>
            <c:bubble3D val="0"/>
            <c:spPr>
              <a:solidFill>
                <a:srgbClr val="74B7C0"/>
              </a:solidFill>
              <a:ln w="38103">
                <a:solidFill>
                  <a:srgbClr val="FFFFFF"/>
                </a:solidFill>
                <a:prstDash val="solid"/>
              </a:ln>
            </c:spPr>
            <c:extLst>
              <c:ext xmlns:c16="http://schemas.microsoft.com/office/drawing/2014/chart" uri="{C3380CC4-5D6E-409C-BE32-E72D297353CC}">
                <c16:uniqueId val="{00000005-D7F8-4649-9E69-3D4D5E9CC532}"/>
              </c:ext>
            </c:extLst>
          </c:dPt>
          <c:dPt>
            <c:idx val="5"/>
            <c:bubble3D val="0"/>
            <c:spPr>
              <a:solidFill>
                <a:srgbClr val="74B7C0"/>
              </a:solidFill>
              <a:ln w="38103">
                <a:solidFill>
                  <a:srgbClr val="FFFFFF"/>
                </a:solidFill>
                <a:prstDash val="solid"/>
              </a:ln>
            </c:spPr>
            <c:extLst>
              <c:ext xmlns:c16="http://schemas.microsoft.com/office/drawing/2014/chart" uri="{C3380CC4-5D6E-409C-BE32-E72D297353CC}">
                <c16:uniqueId val="{00000006-D7F8-4649-9E69-3D4D5E9CC532}"/>
              </c:ext>
            </c:extLst>
          </c:dPt>
          <c:dPt>
            <c:idx val="6"/>
            <c:bubble3D val="0"/>
            <c:spPr>
              <a:solidFill>
                <a:srgbClr val="74B7C0"/>
              </a:solidFill>
              <a:ln w="38103">
                <a:solidFill>
                  <a:srgbClr val="FFFFFF"/>
                </a:solidFill>
                <a:prstDash val="solid"/>
              </a:ln>
            </c:spPr>
            <c:extLst>
              <c:ext xmlns:c16="http://schemas.microsoft.com/office/drawing/2014/chart" uri="{C3380CC4-5D6E-409C-BE32-E72D297353CC}">
                <c16:uniqueId val="{00000007-D7F8-4649-9E69-3D4D5E9CC532}"/>
              </c:ext>
            </c:extLst>
          </c:dPt>
          <c:dPt>
            <c:idx val="7"/>
            <c:bubble3D val="0"/>
            <c:spPr>
              <a:solidFill>
                <a:srgbClr val="74B7C0"/>
              </a:solidFill>
              <a:ln w="38103">
                <a:solidFill>
                  <a:srgbClr val="FFFFFF"/>
                </a:solidFill>
                <a:prstDash val="solid"/>
              </a:ln>
            </c:spPr>
            <c:extLst>
              <c:ext xmlns:c16="http://schemas.microsoft.com/office/drawing/2014/chart" uri="{C3380CC4-5D6E-409C-BE32-E72D297353CC}">
                <c16:uniqueId val="{00000008-D7F8-4649-9E69-3D4D5E9CC532}"/>
              </c:ext>
            </c:extLst>
          </c:dPt>
          <c:dPt>
            <c:idx val="8"/>
            <c:bubble3D val="0"/>
            <c:spPr>
              <a:solidFill>
                <a:srgbClr val="74B7C0"/>
              </a:solidFill>
              <a:ln w="38103">
                <a:solidFill>
                  <a:srgbClr val="FFFFFF"/>
                </a:solidFill>
                <a:prstDash val="solid"/>
              </a:ln>
            </c:spPr>
            <c:extLst>
              <c:ext xmlns:c16="http://schemas.microsoft.com/office/drawing/2014/chart" uri="{C3380CC4-5D6E-409C-BE32-E72D297353CC}">
                <c16:uniqueId val="{00000009-D7F8-4649-9E69-3D4D5E9CC532}"/>
              </c:ext>
            </c:extLst>
          </c:dPt>
          <c:dPt>
            <c:idx val="9"/>
            <c:bubble3D val="0"/>
            <c:spPr>
              <a:solidFill>
                <a:srgbClr val="74B7C0"/>
              </a:solidFill>
              <a:ln w="38103">
                <a:solidFill>
                  <a:srgbClr val="FFFFFF"/>
                </a:solidFill>
                <a:prstDash val="solid"/>
              </a:ln>
            </c:spPr>
            <c:extLst>
              <c:ext xmlns:c16="http://schemas.microsoft.com/office/drawing/2014/chart" uri="{C3380CC4-5D6E-409C-BE32-E72D297353CC}">
                <c16:uniqueId val="{0000000A-D7F8-4649-9E69-3D4D5E9CC532}"/>
              </c:ext>
            </c:extLst>
          </c:dPt>
          <c:cat>
            <c:strLit>
              <c:ptCount val="10"/>
              <c:pt idx="0">
                <c:v>1st Qtr</c:v>
              </c:pt>
              <c:pt idx="1">
                <c:v>2nd Qtr</c:v>
              </c:pt>
              <c:pt idx="2">
                <c:v>3rd Qtr</c:v>
              </c:pt>
              <c:pt idx="3">
                <c:v>4th Qtr</c:v>
              </c:pt>
            </c:strLit>
          </c:cat>
          <c:val>
            <c:numLit>
              <c:formatCode>General</c:formatCode>
              <c:ptCount val="10"/>
              <c:pt idx="0">
                <c:v>4</c:v>
              </c:pt>
              <c:pt idx="1">
                <c:v>4</c:v>
              </c:pt>
              <c:pt idx="2">
                <c:v>4</c:v>
              </c:pt>
              <c:pt idx="3">
                <c:v>4</c:v>
              </c:pt>
              <c:pt idx="4">
                <c:v>4</c:v>
              </c:pt>
              <c:pt idx="5">
                <c:v>0</c:v>
              </c:pt>
              <c:pt idx="6">
                <c:v>0</c:v>
              </c:pt>
              <c:pt idx="7">
                <c:v>0</c:v>
              </c:pt>
              <c:pt idx="8">
                <c:v>0</c:v>
              </c:pt>
              <c:pt idx="9">
                <c:v>0</c:v>
              </c:pt>
            </c:numLit>
          </c:val>
          <c:extLst>
            <c:ext xmlns:c16="http://schemas.microsoft.com/office/drawing/2014/chart" uri="{C3380CC4-5D6E-409C-BE32-E72D297353CC}">
              <c16:uniqueId val="{00000000-D7F8-4649-9E69-3D4D5E9CC532}"/>
            </c:ext>
          </c:extLst>
        </c:ser>
        <c:dLbls>
          <c:showLegendKey val="0"/>
          <c:showVal val="0"/>
          <c:showCatName val="0"/>
          <c:showSerName val="0"/>
          <c:showPercent val="0"/>
          <c:showBubbleSize val="0"/>
          <c:showLeaderLines val="1"/>
        </c:dLbls>
        <c:firstSliceAng val="360"/>
        <c:holeSize val="75"/>
      </c:doughnut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1197" b="0" i="0" u="none" strike="noStrike" kern="1200" baseline="0">
          <a:solidFill>
            <a:srgbClr val="000000"/>
          </a:solidFill>
          <a:latin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F288B95-36A7-4964-AEC0-D5F37211C0C1}" type="datetimeFigureOut">
              <a:t>9/11/2024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27F28A5-C9D7-40D8-B069-653E2D717548}" type="slidenum">
              <a:t>‹#›</a:t>
            </a:fld>
            <a:endParaRPr lang="en-US"/>
          </a:p>
        </p:txBody>
      </p:sp>
    </p:spTree>
    <p:extLst>
      <p:ext uri="{BB962C8B-B14F-4D97-AF65-F5344CB8AC3E}">
        <p14:creationId xmlns:p14="http://schemas.microsoft.com/office/powerpoint/2010/main" val="4934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mp-cpm.mil.ca/assets/CMP_Intranet/docs/en/support/bilingual--caf-diversity-strategy-final.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522288"/>
            <a:ext cx="5249863" cy="2952750"/>
          </a:xfrm>
        </p:spPr>
      </p:sp>
      <p:sp>
        <p:nvSpPr>
          <p:cNvPr id="3" name="Notes Placeholder 2"/>
          <p:cNvSpPr>
            <a:spLocks noGrp="1"/>
          </p:cNvSpPr>
          <p:nvPr>
            <p:ph type="body" idx="1"/>
          </p:nvPr>
        </p:nvSpPr>
        <p:spPr>
          <a:xfrm>
            <a:off x="668341" y="4208350"/>
            <a:ext cx="5121536" cy="172098"/>
          </a:xfrm>
        </p:spPr>
        <p:txBody>
          <a:bodyPr/>
          <a:lstStyle/>
          <a:p>
            <a:endParaRPr lang="en-CA"/>
          </a:p>
        </p:txBody>
      </p:sp>
      <p:sp>
        <p:nvSpPr>
          <p:cNvPr id="4" name="Slide Number Placeholder 3"/>
          <p:cNvSpPr>
            <a:spLocks noGrp="1"/>
          </p:cNvSpPr>
          <p:nvPr>
            <p:ph type="sldNum" sz="quarter" idx="10"/>
          </p:nvPr>
        </p:nvSpPr>
        <p:spPr/>
        <p:txBody>
          <a:bodyPr/>
          <a:lstStyle/>
          <a:p>
            <a:pPr defTabSz="931774">
              <a:defRPr/>
            </a:pPr>
            <a:fld id="{CF5EBCF4-26FC-4F76-8DA1-52FDDC328D44}" type="slidenum">
              <a:rPr lang="en-US" sz="900">
                <a:solidFill>
                  <a:srgbClr val="000000"/>
                </a:solidFill>
                <a:latin typeface="Arial"/>
                <a:cs typeface="Arial" panose="020B0604020202020204" pitchFamily="34" charset="0"/>
              </a:rPr>
              <a:pPr defTabSz="931774">
                <a:defRPr/>
              </a:pPr>
              <a:t>1</a:t>
            </a:fld>
            <a:endParaRPr lang="en-US" sz="900">
              <a:solidFill>
                <a:srgbClr val="000000"/>
              </a:solidFill>
              <a:latin typeface="Arial"/>
              <a:cs typeface="Arial" panose="020B0604020202020204" pitchFamily="34" charset="0"/>
            </a:endParaRPr>
          </a:p>
        </p:txBody>
      </p:sp>
    </p:spTree>
    <p:extLst>
      <p:ext uri="{BB962C8B-B14F-4D97-AF65-F5344CB8AC3E}">
        <p14:creationId xmlns:p14="http://schemas.microsoft.com/office/powerpoint/2010/main" val="322484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1504DEE-4E99-2A82-1982-81395C92C2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89771CF-0742-7CA5-4FEB-3A2BF142D6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9531">
              <a:spcBef>
                <a:spcPts val="578"/>
              </a:spcBef>
            </a:pPr>
            <a:r>
              <a:rPr lang="en-CA" altLang="en-US" sz="2300">
                <a:solidFill>
                  <a:srgbClr val="000000"/>
                </a:solidFill>
              </a:rPr>
              <a:t>Progress:</a:t>
            </a:r>
          </a:p>
          <a:p>
            <a:pPr lvl="1" defTabSz="889531">
              <a:spcBef>
                <a:spcPts val="578"/>
              </a:spcBef>
              <a:buFont typeface="Wingdings" panose="05000000000000000000" pitchFamily="2" charset="2"/>
              <a:buChar char="§"/>
            </a:pPr>
            <a:r>
              <a:rPr lang="en-CA" altLang="en-US" sz="2300">
                <a:solidFill>
                  <a:srgbClr val="000000"/>
                </a:solidFill>
              </a:rPr>
              <a:t>Annual Reporting on SSE 10: Promote Diversity and Inclusion as Core Institutional Values </a:t>
            </a:r>
          </a:p>
          <a:p>
            <a:pPr lvl="1" defTabSz="889531">
              <a:spcBef>
                <a:spcPts val="578"/>
              </a:spcBef>
              <a:buFont typeface="Wingdings" panose="05000000000000000000" pitchFamily="2" charset="2"/>
              <a:buChar char="§"/>
            </a:pPr>
            <a:r>
              <a:rPr lang="en-CA" altLang="en-US" sz="2300">
                <a:solidFill>
                  <a:srgbClr val="000000"/>
                </a:solidFill>
              </a:rPr>
              <a:t>Challenges identified with ability to report and measure success/challenges of 2016 CAF Diversity Strategy</a:t>
            </a:r>
          </a:p>
          <a:p>
            <a:pPr lvl="1" defTabSz="889531">
              <a:spcBef>
                <a:spcPts val="578"/>
              </a:spcBef>
              <a:buFont typeface="Wingdings" panose="05000000000000000000" pitchFamily="2" charset="2"/>
              <a:buChar char="§"/>
            </a:pPr>
            <a:r>
              <a:rPr lang="en-CA" altLang="en-US" sz="2300">
                <a:solidFill>
                  <a:srgbClr val="000000"/>
                </a:solidFill>
              </a:rPr>
              <a:t>In response to a required update to the CAF Diversity Strategy, the CAF Inclusion Framework was created</a:t>
            </a:r>
          </a:p>
          <a:p>
            <a:pPr lvl="1" defTabSz="889531">
              <a:spcBef>
                <a:spcPts val="578"/>
              </a:spcBef>
              <a:buFont typeface="Wingdings" panose="05000000000000000000" pitchFamily="2" charset="2"/>
              <a:buChar char="§"/>
            </a:pPr>
            <a:r>
              <a:rPr lang="en-CA" altLang="en-US" sz="2300">
                <a:solidFill>
                  <a:srgbClr val="000000"/>
                </a:solidFill>
              </a:rPr>
              <a:t>The Framework will be integrated, along with actions and measures, into the new CAF HR Strategy (in progress) </a:t>
            </a:r>
          </a:p>
          <a:p>
            <a:pPr lvl="1" defTabSz="889531">
              <a:spcBef>
                <a:spcPts val="578"/>
              </a:spcBef>
              <a:buFont typeface="Wingdings" panose="05000000000000000000" pitchFamily="2" charset="2"/>
              <a:buChar char="§"/>
            </a:pPr>
            <a:r>
              <a:rPr lang="en-CA" altLang="en-US" sz="2300">
                <a:solidFill>
                  <a:srgbClr val="000000"/>
                </a:solidFill>
              </a:rPr>
              <a:t>Submitted annual update of SSE 10 to VCDS Fall 2021</a:t>
            </a:r>
          </a:p>
          <a:p>
            <a:pPr lvl="1" defTabSz="889531">
              <a:spcBef>
                <a:spcPts val="578"/>
              </a:spcBef>
              <a:buFont typeface="Wingdings" panose="05000000000000000000" pitchFamily="2" charset="2"/>
              <a:buChar char="§"/>
            </a:pPr>
            <a:r>
              <a:rPr lang="en-CA" altLang="en-US" sz="2300">
                <a:solidFill>
                  <a:srgbClr val="000000"/>
                </a:solidFill>
              </a:rPr>
              <a:t>In reference to the Golden Circle, the Inclusion Framework focuses on the WHY</a:t>
            </a:r>
          </a:p>
          <a:p>
            <a:pPr defTabSz="889531">
              <a:spcBef>
                <a:spcPts val="578"/>
              </a:spcBef>
            </a:pPr>
            <a:r>
              <a:rPr lang="en-CA" altLang="en-US" sz="2300">
                <a:solidFill>
                  <a:srgbClr val="000000"/>
                </a:solidFill>
              </a:rPr>
              <a:t>Next Steps:</a:t>
            </a:r>
          </a:p>
          <a:p>
            <a:pPr lvl="1" defTabSz="889531">
              <a:spcBef>
                <a:spcPts val="578"/>
              </a:spcBef>
              <a:buFont typeface="Wingdings" panose="05000000000000000000" pitchFamily="2" charset="2"/>
              <a:buChar char="§"/>
            </a:pPr>
            <a:r>
              <a:rPr lang="en-CA" altLang="en-US" sz="2300">
                <a:solidFill>
                  <a:srgbClr val="000000"/>
                </a:solidFill>
              </a:rPr>
              <a:t>Using the Inclusion Framework to shape the new CAF HR Strat (led by DGMP Strat)</a:t>
            </a:r>
          </a:p>
          <a:p>
            <a:pPr lvl="1" defTabSz="889531">
              <a:spcBef>
                <a:spcPts val="578"/>
              </a:spcBef>
              <a:buFont typeface="Wingdings" panose="05000000000000000000" pitchFamily="2" charset="2"/>
              <a:buChar char="§"/>
            </a:pPr>
            <a:r>
              <a:rPr lang="en-CA" altLang="en-US" sz="2300">
                <a:solidFill>
                  <a:srgbClr val="000000"/>
                </a:solidFill>
              </a:rPr>
              <a:t>CAF HR Strategy is expected to be released in 2022</a:t>
            </a:r>
          </a:p>
          <a:p>
            <a:pPr defTabSz="889531">
              <a:spcBef>
                <a:spcPts val="578"/>
              </a:spcBef>
            </a:pPr>
            <a:r>
              <a:rPr lang="en-CA" altLang="en-US" sz="2300">
                <a:solidFill>
                  <a:srgbClr val="000000"/>
                </a:solidFill>
              </a:rPr>
              <a:t>Risks:</a:t>
            </a:r>
          </a:p>
          <a:p>
            <a:pPr lvl="1" defTabSz="889531">
              <a:spcBef>
                <a:spcPts val="578"/>
              </a:spcBef>
              <a:buFont typeface="Wingdings" panose="05000000000000000000" pitchFamily="2" charset="2"/>
              <a:buChar char="§"/>
            </a:pPr>
            <a:r>
              <a:rPr lang="en-CA" altLang="en-US" sz="2300">
                <a:solidFill>
                  <a:srgbClr val="000000"/>
                </a:solidFill>
              </a:rPr>
              <a:t>Person who holds Diversity and Inclusion file is doubled-hatted</a:t>
            </a:r>
          </a:p>
          <a:p>
            <a:pPr defTabSz="889531">
              <a:spcBef>
                <a:spcPts val="578"/>
              </a:spcBef>
            </a:pPr>
            <a:r>
              <a:rPr lang="en-CA" altLang="en-US" sz="2300">
                <a:solidFill>
                  <a:srgbClr val="000000"/>
                </a:solidFill>
              </a:rPr>
              <a:t>Key references: </a:t>
            </a:r>
            <a:r>
              <a:rPr lang="en-CA" altLang="en-US" sz="2300">
                <a:solidFill>
                  <a:srgbClr val="000000"/>
                </a:solidFill>
                <a:hlinkClick r:id="rId3"/>
              </a:rPr>
              <a:t>2016 Diversity Strategy</a:t>
            </a:r>
            <a:endParaRPr lang="en-CA" altLang="en-US" sz="2300">
              <a:solidFill>
                <a:srgbClr val="000000"/>
              </a:solidFill>
            </a:endParaRPr>
          </a:p>
          <a:p>
            <a:pPr defTabSz="889531">
              <a:spcBef>
                <a:spcPct val="0"/>
              </a:spcBef>
            </a:pPr>
            <a:endParaRPr lang="en-CA" altLang="en-US"/>
          </a:p>
        </p:txBody>
      </p:sp>
      <p:sp>
        <p:nvSpPr>
          <p:cNvPr id="20484" name="Slide Number Placeholder 3">
            <a:extLst>
              <a:ext uri="{FF2B5EF4-FFF2-40B4-BE49-F238E27FC236}">
                <a16:creationId xmlns:a16="http://schemas.microsoft.com/office/drawing/2014/main" id="{77954346-D668-FEB7-03A0-C843B2D526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800">
                <a:solidFill>
                  <a:schemeClr val="tx1"/>
                </a:solidFill>
                <a:latin typeface="Calibri" panose="020F0502020204030204" pitchFamily="34" charset="0"/>
              </a:defRPr>
            </a:lvl1pPr>
            <a:lvl2pPr marL="521449" indent="-200473">
              <a:spcBef>
                <a:spcPct val="30000"/>
              </a:spcBef>
              <a:defRPr sz="800">
                <a:solidFill>
                  <a:schemeClr val="tx1"/>
                </a:solidFill>
                <a:latin typeface="Calibri" panose="020F0502020204030204" pitchFamily="34" charset="0"/>
              </a:defRPr>
            </a:lvl2pPr>
            <a:lvl3pPr marL="802988" indent="-159940">
              <a:spcBef>
                <a:spcPct val="30000"/>
              </a:spcBef>
              <a:defRPr sz="800">
                <a:solidFill>
                  <a:schemeClr val="tx1"/>
                </a:solidFill>
                <a:latin typeface="Calibri" panose="020F0502020204030204" pitchFamily="34" charset="0"/>
              </a:defRPr>
            </a:lvl3pPr>
            <a:lvl4pPr marL="1125060" indent="-159940">
              <a:spcBef>
                <a:spcPct val="30000"/>
              </a:spcBef>
              <a:defRPr sz="800">
                <a:solidFill>
                  <a:schemeClr val="tx1"/>
                </a:solidFill>
                <a:latin typeface="Calibri" panose="020F0502020204030204" pitchFamily="34" charset="0"/>
              </a:defRPr>
            </a:lvl4pPr>
            <a:lvl5pPr marL="1446035" indent="-159940">
              <a:spcBef>
                <a:spcPct val="30000"/>
              </a:spcBef>
              <a:defRPr sz="800">
                <a:solidFill>
                  <a:schemeClr val="tx1"/>
                </a:solidFill>
                <a:latin typeface="Calibri" panose="020F0502020204030204" pitchFamily="34" charset="0"/>
              </a:defRPr>
            </a:lvl5pPr>
            <a:lvl6pPr marL="1761533" indent="-159940" defTabSz="315499" eaLnBrk="0" fontAlgn="base" hangingPunct="0">
              <a:spcBef>
                <a:spcPct val="30000"/>
              </a:spcBef>
              <a:spcAft>
                <a:spcPct val="0"/>
              </a:spcAft>
              <a:defRPr sz="800">
                <a:solidFill>
                  <a:schemeClr val="tx1"/>
                </a:solidFill>
                <a:latin typeface="Calibri" panose="020F0502020204030204" pitchFamily="34" charset="0"/>
              </a:defRPr>
            </a:lvl6pPr>
            <a:lvl7pPr marL="2077032" indent="-159940" defTabSz="315499" eaLnBrk="0" fontAlgn="base" hangingPunct="0">
              <a:spcBef>
                <a:spcPct val="30000"/>
              </a:spcBef>
              <a:spcAft>
                <a:spcPct val="0"/>
              </a:spcAft>
              <a:defRPr sz="800">
                <a:solidFill>
                  <a:schemeClr val="tx1"/>
                </a:solidFill>
                <a:latin typeface="Calibri" panose="020F0502020204030204" pitchFamily="34" charset="0"/>
              </a:defRPr>
            </a:lvl7pPr>
            <a:lvl8pPr marL="2392530" indent="-159940" defTabSz="315499" eaLnBrk="0" fontAlgn="base" hangingPunct="0">
              <a:spcBef>
                <a:spcPct val="30000"/>
              </a:spcBef>
              <a:spcAft>
                <a:spcPct val="0"/>
              </a:spcAft>
              <a:defRPr sz="800">
                <a:solidFill>
                  <a:schemeClr val="tx1"/>
                </a:solidFill>
                <a:latin typeface="Calibri" panose="020F0502020204030204" pitchFamily="34" charset="0"/>
              </a:defRPr>
            </a:lvl8pPr>
            <a:lvl9pPr marL="2708029" indent="-159940" defTabSz="315499" eaLnBrk="0" fontAlgn="base" hangingPunct="0">
              <a:spcBef>
                <a:spcPct val="30000"/>
              </a:spcBef>
              <a:spcAft>
                <a:spcPct val="0"/>
              </a:spcAft>
              <a:defRPr sz="800">
                <a:solidFill>
                  <a:schemeClr val="tx1"/>
                </a:solidFill>
                <a:latin typeface="Calibri" panose="020F0502020204030204" pitchFamily="34" charset="0"/>
              </a:defRPr>
            </a:lvl9pPr>
          </a:lstStyle>
          <a:p>
            <a:pPr defTabSz="931774" fontAlgn="base">
              <a:spcBef>
                <a:spcPct val="0"/>
              </a:spcBef>
              <a:spcAft>
                <a:spcPct val="0"/>
              </a:spcAft>
              <a:defRPr/>
            </a:pPr>
            <a:fld id="{272F7101-34DF-4971-BA8C-24671D5A97A4}" type="slidenum">
              <a:rPr lang="en-US" altLang="en-US">
                <a:solidFill>
                  <a:prstClr val="black"/>
                </a:solidFill>
              </a:rPr>
              <a:pPr defTabSz="931774" fontAlgn="base">
                <a:spcBef>
                  <a:spcPct val="0"/>
                </a:spcBef>
                <a:spcAft>
                  <a:spcPct val="0"/>
                </a:spcAft>
                <a:defRPr/>
              </a:pPr>
              <a:t>11</a:t>
            </a:fld>
            <a:endParaRPr lang="en-US"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1606" y="4548278"/>
            <a:ext cx="5682976" cy="6649256"/>
          </a:xfrm>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CF5EBCF4-26FC-4F76-8DA1-52FDDC328D44}" type="slidenum">
              <a:rPr lang="en-US" smtClean="0"/>
              <a:pPr/>
              <a:t>12</a:t>
            </a:fld>
            <a:endParaRPr lang="en-US"/>
          </a:p>
        </p:txBody>
      </p:sp>
    </p:spTree>
    <p:extLst>
      <p:ext uri="{BB962C8B-B14F-4D97-AF65-F5344CB8AC3E}">
        <p14:creationId xmlns:p14="http://schemas.microsoft.com/office/powerpoint/2010/main" val="233670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50938"/>
            <a:ext cx="5524500" cy="3106737"/>
          </a:xfrm>
        </p:spPr>
      </p:sp>
      <p:sp>
        <p:nvSpPr>
          <p:cNvPr id="3" name="Notes Placeholder 2"/>
          <p:cNvSpPr>
            <a:spLocks noGrp="1"/>
          </p:cNvSpPr>
          <p:nvPr>
            <p:ph type="body" idx="1"/>
          </p:nvPr>
        </p:nvSpPr>
        <p:spPr>
          <a:xfrm>
            <a:off x="741606" y="4548279"/>
            <a:ext cx="5682976" cy="172098"/>
          </a:xfrm>
        </p:spPr>
        <p:txBody>
          <a:bodyPr/>
          <a:lstStyle/>
          <a:p>
            <a:endParaRPr lang="en-CA"/>
          </a:p>
        </p:txBody>
      </p:sp>
      <p:sp>
        <p:nvSpPr>
          <p:cNvPr id="4" name="Slide Number Placeholder 3"/>
          <p:cNvSpPr>
            <a:spLocks noGrp="1"/>
          </p:cNvSpPr>
          <p:nvPr>
            <p:ph type="sldNum" sz="quarter" idx="10"/>
          </p:nvPr>
        </p:nvSpPr>
        <p:spPr/>
        <p:txBody>
          <a:bodyPr/>
          <a:lstStyle/>
          <a:p>
            <a:fld id="{CF5EBCF4-26FC-4F76-8DA1-52FDDC328D44}" type="slidenum">
              <a:rPr lang="en-US" smtClean="0"/>
              <a:pPr/>
              <a:t>2</a:t>
            </a:fld>
            <a:endParaRPr lang="en-US"/>
          </a:p>
        </p:txBody>
      </p:sp>
    </p:spTree>
    <p:extLst>
      <p:ext uri="{BB962C8B-B14F-4D97-AF65-F5344CB8AC3E}">
        <p14:creationId xmlns:p14="http://schemas.microsoft.com/office/powerpoint/2010/main" val="1170707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defTabSz="1794228">
              <a:defRPr/>
            </a:pPr>
            <a:fld id="{912C55DF-2C11-4F12-AC77-878889212EE4}" type="slidenum">
              <a:rPr lang="en-CA">
                <a:solidFill>
                  <a:prstClr val="black"/>
                </a:solidFill>
                <a:latin typeface="Calibri" panose="020F0502020204030204"/>
              </a:rPr>
              <a:pPr defTabSz="1794228">
                <a:defRPr/>
              </a:pPr>
              <a:t>3</a:t>
            </a:fld>
            <a:endParaRPr lang="en-CA">
              <a:solidFill>
                <a:prstClr val="black"/>
              </a:solidFill>
              <a:latin typeface="Calibri" panose="020F0502020204030204"/>
            </a:endParaRPr>
          </a:p>
        </p:txBody>
      </p:sp>
    </p:spTree>
    <p:extLst>
      <p:ext uri="{BB962C8B-B14F-4D97-AF65-F5344CB8AC3E}">
        <p14:creationId xmlns:p14="http://schemas.microsoft.com/office/powerpoint/2010/main" val="3580353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35E603A6-B093-04D4-BE21-18B07232A3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49629096-EF04-376A-2E43-F262693680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sz="1800"/>
              <a:t>The Defence Team Culture Evolution Strategy (CES), establishes the way forward for building a Defence Team where each member is valued and enabled to achieve their full potential and contribute to operational readiness and effectiveness. </a:t>
            </a:r>
          </a:p>
          <a:p>
            <a:pPr eaLnBrk="1" hangingPunct="1"/>
            <a:endParaRPr lang="en-CA" altLang="en-US" sz="1800"/>
          </a:p>
          <a:p>
            <a:pPr eaLnBrk="1" hangingPunct="1"/>
            <a:r>
              <a:rPr lang="en-CA" altLang="en-US" sz="1800"/>
              <a:t>The strategy takes a holistic approach to evolving and aligning broad-based culture change, focusing on establishing an environment that facilitates the alignment of both institutional systems and individual conduct with our stated values and ethics, supporting ongoing efforts across Defence to transform systems and address conduct. </a:t>
            </a:r>
          </a:p>
          <a:p>
            <a:pPr eaLnBrk="1" hangingPunct="1"/>
            <a:endParaRPr lang="en-CA" altLang="en-US" sz="1800"/>
          </a:p>
          <a:p>
            <a:pPr eaLnBrk="1" hangingPunct="1"/>
            <a:r>
              <a:rPr lang="en-CA" altLang="en-US" sz="1800"/>
              <a:t>The CES provides detailed guidance and enhanced support to Defence Organizations in building aligned and people-focused culture plans and implementing consistent practices from the top-level organizations down to small teams. It sets out a number of baseline enabling practices including the expanded integration of GBA Plus. </a:t>
            </a:r>
          </a:p>
          <a:p>
            <a:pPr eaLnBrk="1" hangingPunct="1"/>
            <a:endParaRPr lang="en-CA" altLang="en-US" sz="1800"/>
          </a:p>
          <a:p>
            <a:pPr eaLnBrk="1" hangingPunct="1"/>
            <a:r>
              <a:rPr lang="en-CA" altLang="en-US" sz="1800"/>
              <a:t>The strategy takes an evergreen approach to culture, constantly incorporating new inputs and insights, and establishing an annual cycle to review and refresh organizational culture plans to respond to the evolving state of culture. Through the integration of GBA Plus, it also provides an approach for the coordination and analysis of new initiatives, policies, programs and practices with desired culture outcomes.</a:t>
            </a:r>
          </a:p>
          <a:p>
            <a:pPr eaLnBrk="1" hangingPunct="1"/>
            <a:endParaRPr lang="en-CA" altLang="en-US" sz="1800"/>
          </a:p>
          <a:p>
            <a:pPr eaLnBrk="1" hangingPunct="1"/>
            <a:r>
              <a:rPr lang="en-CA" altLang="en-US" sz="1800"/>
              <a:t>The CES is set for early distribution to L1 planning teams in September 2023, with formal tasking to be issued with CPCC Functional Planning Guidance in fall 2023.</a:t>
            </a:r>
          </a:p>
          <a:p>
            <a:pPr eaLnBrk="1" hangingPunct="1"/>
            <a:endParaRPr lang="en-CA" altLang="en-US" sz="1800"/>
          </a:p>
          <a:p>
            <a:pPr eaLnBrk="1" hangingPunct="1"/>
            <a:r>
              <a:rPr lang="en-CA" altLang="en-US" sz="1800"/>
              <a:t>Implementing organizations will be expected to have their first culture plans in place in the spring of 2024 and implementation underway by June, 2024.</a:t>
            </a:r>
          </a:p>
          <a:p>
            <a:pPr eaLnBrk="1" hangingPunct="1"/>
            <a:r>
              <a:rPr lang="en-CA" altLang="en-US" sz="1800"/>
              <a:t> </a:t>
            </a:r>
          </a:p>
          <a:p>
            <a:pPr eaLnBrk="1" hangingPunct="1"/>
            <a:endParaRPr lang="en-CA" altLang="en-US"/>
          </a:p>
        </p:txBody>
      </p:sp>
      <p:sp>
        <p:nvSpPr>
          <p:cNvPr id="101380" name="Slide Number Placeholder 3">
            <a:extLst>
              <a:ext uri="{FF2B5EF4-FFF2-40B4-BE49-F238E27FC236}">
                <a16:creationId xmlns:a16="http://schemas.microsoft.com/office/drawing/2014/main" id="{6FF969B7-A8F2-BBB5-6E86-0B4ED79090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1450" indent="-296711">
              <a:defRPr>
                <a:solidFill>
                  <a:schemeClr val="tx1"/>
                </a:solidFill>
                <a:latin typeface="Arial" panose="020B0604020202020204" pitchFamily="34" charset="0"/>
              </a:defRPr>
            </a:lvl2pPr>
            <a:lvl3pPr marL="1186847" indent="-237369">
              <a:defRPr>
                <a:solidFill>
                  <a:schemeClr val="tx1"/>
                </a:solidFill>
                <a:latin typeface="Arial" panose="020B0604020202020204" pitchFamily="34" charset="0"/>
              </a:defRPr>
            </a:lvl3pPr>
            <a:lvl4pPr marL="1661585" indent="-237369">
              <a:defRPr>
                <a:solidFill>
                  <a:schemeClr val="tx1"/>
                </a:solidFill>
                <a:latin typeface="Arial" panose="020B0604020202020204" pitchFamily="34" charset="0"/>
              </a:defRPr>
            </a:lvl4pPr>
            <a:lvl5pPr marL="2136324" indent="-237369">
              <a:defRPr>
                <a:solidFill>
                  <a:schemeClr val="tx1"/>
                </a:solidFill>
                <a:latin typeface="Arial" panose="020B0604020202020204" pitchFamily="34" charset="0"/>
              </a:defRPr>
            </a:lvl5pPr>
            <a:lvl6pPr marL="2611062" indent="-237369" eaLnBrk="0" fontAlgn="base" hangingPunct="0">
              <a:spcBef>
                <a:spcPct val="0"/>
              </a:spcBef>
              <a:spcAft>
                <a:spcPct val="0"/>
              </a:spcAft>
              <a:defRPr>
                <a:solidFill>
                  <a:schemeClr val="tx1"/>
                </a:solidFill>
                <a:latin typeface="Arial" panose="020B0604020202020204" pitchFamily="34" charset="0"/>
              </a:defRPr>
            </a:lvl6pPr>
            <a:lvl7pPr marL="3085801" indent="-237369" eaLnBrk="0" fontAlgn="base" hangingPunct="0">
              <a:spcBef>
                <a:spcPct val="0"/>
              </a:spcBef>
              <a:spcAft>
                <a:spcPct val="0"/>
              </a:spcAft>
              <a:defRPr>
                <a:solidFill>
                  <a:schemeClr val="tx1"/>
                </a:solidFill>
                <a:latin typeface="Arial" panose="020B0604020202020204" pitchFamily="34" charset="0"/>
              </a:defRPr>
            </a:lvl7pPr>
            <a:lvl8pPr marL="3560540" indent="-237369" eaLnBrk="0" fontAlgn="base" hangingPunct="0">
              <a:spcBef>
                <a:spcPct val="0"/>
              </a:spcBef>
              <a:spcAft>
                <a:spcPct val="0"/>
              </a:spcAft>
              <a:defRPr>
                <a:solidFill>
                  <a:schemeClr val="tx1"/>
                </a:solidFill>
                <a:latin typeface="Arial" panose="020B0604020202020204" pitchFamily="34" charset="0"/>
              </a:defRPr>
            </a:lvl8pPr>
            <a:lvl9pPr marL="4035279" indent="-237369" eaLnBrk="0" fontAlgn="base" hangingPunct="0">
              <a:spcBef>
                <a:spcPct val="0"/>
              </a:spcBef>
              <a:spcAft>
                <a:spcPct val="0"/>
              </a:spcAft>
              <a:defRPr>
                <a:solidFill>
                  <a:schemeClr val="tx1"/>
                </a:solidFill>
                <a:latin typeface="Arial" panose="020B0604020202020204" pitchFamily="34" charset="0"/>
              </a:defRPr>
            </a:lvl9pPr>
          </a:lstStyle>
          <a:p>
            <a:pPr defTabSz="949478" fontAlgn="base">
              <a:spcBef>
                <a:spcPct val="0"/>
              </a:spcBef>
              <a:spcAft>
                <a:spcPct val="0"/>
              </a:spcAft>
              <a:defRPr/>
            </a:pPr>
            <a:fld id="{8D916DB1-6198-4B7A-B665-5410D56DD95D}" type="slidenum">
              <a:rPr lang="en-CA" altLang="en-US" sz="900">
                <a:solidFill>
                  <a:srgbClr val="000000"/>
                </a:solidFill>
                <a:cs typeface="Arial" panose="020B0604020202020204" pitchFamily="34" charset="0"/>
              </a:rPr>
              <a:pPr defTabSz="949478" fontAlgn="base">
                <a:spcBef>
                  <a:spcPct val="0"/>
                </a:spcBef>
                <a:spcAft>
                  <a:spcPct val="0"/>
                </a:spcAft>
                <a:defRPr/>
              </a:pPr>
              <a:t>4</a:t>
            </a:fld>
            <a:endParaRPr lang="en-CA" altLang="en-US" sz="900">
              <a:solidFill>
                <a:srgbClr val="000000"/>
              </a:solidFill>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4005006"/>
          </a:xfrm>
        </p:spPr>
        <p:txBody>
          <a:bodyPr/>
          <a:lstStyle/>
          <a:p>
            <a:endParaRPr lang="en-CA"/>
          </a:p>
        </p:txBody>
      </p:sp>
    </p:spTree>
    <p:extLst>
      <p:ext uri="{BB962C8B-B14F-4D97-AF65-F5344CB8AC3E}">
        <p14:creationId xmlns:p14="http://schemas.microsoft.com/office/powerpoint/2010/main" val="176265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02304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315499">
              <a:defRPr/>
            </a:pPr>
            <a:fld id="{AEF1D426-5DF5-2D4A-AD86-2E08FA9A2A76}" type="slidenum">
              <a:rPr lang="en-US" sz="800">
                <a:solidFill>
                  <a:prstClr val="black"/>
                </a:solidFill>
                <a:latin typeface="Calibri" panose="020F0502020204030204"/>
              </a:rPr>
              <a:pPr defTabSz="315499">
                <a:defRPr/>
              </a:pPr>
              <a:t>8</a:t>
            </a:fld>
            <a:endParaRPr lang="en-US" sz="800">
              <a:solidFill>
                <a:prstClr val="black"/>
              </a:solidFill>
              <a:latin typeface="Calibri" panose="020F0502020204030204"/>
            </a:endParaRPr>
          </a:p>
        </p:txBody>
      </p:sp>
    </p:spTree>
    <p:extLst>
      <p:ext uri="{BB962C8B-B14F-4D97-AF65-F5344CB8AC3E}">
        <p14:creationId xmlns:p14="http://schemas.microsoft.com/office/powerpoint/2010/main" val="306931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95DAF-D9AE-04B9-3D98-B90017CE9D29}"/>
              </a:ext>
            </a:extLst>
          </p:cNvPr>
          <p:cNvSpPr>
            <a:spLocks noGrp="1" noRot="1" noChangeAspect="1"/>
          </p:cNvSpPr>
          <p:nvPr>
            <p:ph type="sldImg"/>
          </p:nvPr>
        </p:nvSpPr>
        <p:spPr>
          <a:xfrm>
            <a:off x="422275" y="387350"/>
            <a:ext cx="3490913" cy="1963738"/>
          </a:xfrm>
        </p:spPr>
      </p:sp>
      <p:sp>
        <p:nvSpPr>
          <p:cNvPr id="3" name="Notes Placeholder 2">
            <a:extLst>
              <a:ext uri="{FF2B5EF4-FFF2-40B4-BE49-F238E27FC236}">
                <a16:creationId xmlns:a16="http://schemas.microsoft.com/office/drawing/2014/main" id="{2FC50E3F-91C6-F19A-6889-5D8683FC5436}"/>
              </a:ext>
            </a:extLst>
          </p:cNvPr>
          <p:cNvSpPr txBox="1">
            <a:spLocks noGrp="1"/>
          </p:cNvSpPr>
          <p:nvPr>
            <p:ph type="body" sz="quarter" idx="1"/>
          </p:nvPr>
        </p:nvSpPr>
        <p:spPr/>
        <p:txBody>
          <a:bodyPr/>
          <a:lstStyle/>
          <a:p>
            <a:r>
              <a:rPr lang="en-CA"/>
              <a:t>Defence Ethics Program</a:t>
            </a:r>
          </a:p>
          <a:p>
            <a:pPr marL="118312" indent="-118312">
              <a:buFontTx/>
              <a:buChar char="-"/>
            </a:pPr>
            <a:r>
              <a:rPr lang="en-CA"/>
              <a:t>Cornerstone of everything we do</a:t>
            </a:r>
          </a:p>
          <a:p>
            <a:pPr marL="118312" indent="-118312">
              <a:buFontTx/>
              <a:buChar char="-"/>
            </a:pPr>
            <a:r>
              <a:rPr lang="en-CA"/>
              <a:t>Enables discussion at all levels to incorporate ethical thinking into daily work habits</a:t>
            </a:r>
          </a:p>
          <a:p>
            <a:endParaRPr lang="en-CA"/>
          </a:p>
          <a:p>
            <a:r>
              <a:rPr lang="en-CA" err="1"/>
              <a:t>Heyder</a:t>
            </a:r>
            <a:r>
              <a:rPr lang="en-CA"/>
              <a:t>-Beattie Restorative Engagement Liaison</a:t>
            </a:r>
          </a:p>
          <a:p>
            <a:pPr marL="118312" indent="-118312">
              <a:buFontTx/>
              <a:buChar char="-"/>
            </a:pPr>
            <a:r>
              <a:rPr lang="en-CA"/>
              <a:t>Coordinates, trains and manages the defence representatives participating in the restorative engagement process</a:t>
            </a:r>
          </a:p>
          <a:p>
            <a:endParaRPr lang="en-CA"/>
          </a:p>
          <a:p>
            <a:r>
              <a:rPr lang="en-CA"/>
              <a:t>Professional Conduct Data Systems / Complaint Process Transformation</a:t>
            </a:r>
          </a:p>
          <a:p>
            <a:pPr marL="118312" indent="-118312">
              <a:buFontTx/>
              <a:buChar char="-"/>
            </a:pPr>
            <a:r>
              <a:rPr lang="en-CA"/>
              <a:t>Provides system administration and monitoring of existing Hateful Conduct Incident Tracking System (HCITS) and Sexual Misconduct Incident Tracking System (SMITS)</a:t>
            </a:r>
          </a:p>
          <a:p>
            <a:pPr marL="118312" indent="-118312">
              <a:buFontTx/>
              <a:buChar char="-"/>
            </a:pPr>
            <a:r>
              <a:rPr lang="en-CA"/>
              <a:t>Leads the initiative to transform the complaints process into a single system for improved tracking and analysis</a:t>
            </a:r>
          </a:p>
          <a:p>
            <a:pPr marL="118312" indent="-118312">
              <a:buFontTx/>
              <a:buChar char="-"/>
            </a:pPr>
            <a:endParaRPr lang="en-CA"/>
          </a:p>
          <a:p>
            <a:r>
              <a:rPr lang="en-CA"/>
              <a:t>SMSRC Military Liaison</a:t>
            </a:r>
          </a:p>
          <a:p>
            <a:pPr marL="118312" indent="-118312">
              <a:buFontTx/>
              <a:buChar char="-"/>
            </a:pPr>
            <a:r>
              <a:rPr lang="en-CA"/>
              <a:t>Provides a military point of contact to support members and chains of command to navigate the resources available</a:t>
            </a:r>
          </a:p>
          <a:p>
            <a:pPr marL="118312" indent="-118312">
              <a:buFontTx/>
              <a:buChar char="-"/>
            </a:pPr>
            <a:r>
              <a:rPr lang="en-CA"/>
              <a:t>Provides military advice to civilian SMSRC staff</a:t>
            </a:r>
          </a:p>
          <a:p>
            <a:pPr marL="118312" indent="-118312">
              <a:buFontTx/>
              <a:buChar char="-"/>
            </a:pPr>
            <a:endParaRPr lang="en-CA"/>
          </a:p>
          <a:p>
            <a:r>
              <a:rPr lang="en-CA"/>
              <a:t>Professional Conduct and Culture Training and Education</a:t>
            </a:r>
          </a:p>
          <a:p>
            <a:pPr marL="118312" indent="-118312">
              <a:buFontTx/>
              <a:buChar char="-"/>
            </a:pPr>
            <a:r>
              <a:rPr lang="en-CA"/>
              <a:t>develop, deliver and oversee institutional training and education as it relates to professional conduct and culture</a:t>
            </a:r>
          </a:p>
          <a:p>
            <a:pPr marL="118312" indent="-118312">
              <a:buFontTx/>
              <a:buChar char="-"/>
            </a:pPr>
            <a:r>
              <a:rPr lang="en-CA"/>
              <a:t>Provide subject matter expertise to other training authorities to incorporate professional conduct and culture into existing training products</a:t>
            </a:r>
          </a:p>
          <a:p>
            <a:endParaRPr lang="en-CA"/>
          </a:p>
        </p:txBody>
      </p:sp>
      <p:sp>
        <p:nvSpPr>
          <p:cNvPr id="4" name="Slide Number Placeholder 3">
            <a:extLst>
              <a:ext uri="{FF2B5EF4-FFF2-40B4-BE49-F238E27FC236}">
                <a16:creationId xmlns:a16="http://schemas.microsoft.com/office/drawing/2014/main" id="{3AF2B364-0068-4933-AC69-C5C5413F08A8}"/>
              </a:ext>
            </a:extLst>
          </p:cNvPr>
          <p:cNvSpPr txBox="1"/>
          <p:nvPr/>
        </p:nvSpPr>
        <p:spPr>
          <a:xfrm>
            <a:off x="2994473" y="7191412"/>
            <a:ext cx="2290831" cy="379882"/>
          </a:xfrm>
          <a:prstGeom prst="rect">
            <a:avLst/>
          </a:prstGeom>
          <a:noFill/>
          <a:ln cap="flat">
            <a:noFill/>
          </a:ln>
        </p:spPr>
        <p:txBody>
          <a:bodyPr vert="horz" wrap="square" lIns="63100" tIns="31550" rIns="63100" bIns="31550" anchor="b" anchorCtr="0" compatLnSpc="1">
            <a:noAutofit/>
          </a:bodyPr>
          <a:lstStyle/>
          <a:p>
            <a:pPr algn="r" defTabSz="630997">
              <a:defRPr sz="1800" b="0" i="0" u="none" strike="noStrike" kern="0" cap="none" spc="0" baseline="0">
                <a:solidFill>
                  <a:srgbClr val="000000"/>
                </a:solidFill>
                <a:uFillTx/>
              </a:defRPr>
            </a:pPr>
            <a:fld id="{52ACA645-3CBB-4117-80DE-D6D31869D081}" type="slidenum">
              <a:rPr sz="1200" kern="0">
                <a:solidFill>
                  <a:srgbClr val="000000"/>
                </a:solidFill>
                <a:latin typeface="Aptos" panose="02110004020202020204"/>
              </a:rPr>
              <a:pPr algn="r" defTabSz="630997">
                <a:defRPr sz="1800" b="0" i="0" u="none" strike="noStrike" kern="0" cap="none" spc="0" baseline="0">
                  <a:solidFill>
                    <a:srgbClr val="000000"/>
                  </a:solidFill>
                  <a:uFillTx/>
                </a:defRPr>
              </a:pPr>
              <a:t>9</a:t>
            </a:fld>
            <a:endParaRPr lang="en-CA" sz="800" kern="0">
              <a:solidFill>
                <a:srgbClr val="000000"/>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dirty="0"/>
              <a:t>The new Professional Misconduct Incident Management Decision Tool consolidates previous decision trees and incorporates recent policy updates including repeal of </a:t>
            </a:r>
            <a:r>
              <a:rPr lang="en-CA" dirty="0" err="1"/>
              <a:t>DtR</a:t>
            </a:r>
            <a:r>
              <a:rPr lang="en-CA"/>
              <a:t> and IECR 1. It enhances transparency, consistency, due process, and procedural fairness, providing a comprehensive guide for misconduct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a:effectLst/>
              <a:latin typeface="Aptos" panose="020B0004020202020204" pitchFamily="34" charset="0"/>
              <a:ea typeface="Times New Roman" panose="02020603050405020304" pitchFamily="18" charset="0"/>
              <a:cs typeface="Times New Roman" panose="02020603050405020304" pitchFamily="18" charset="0"/>
            </a:endParaRPr>
          </a:p>
          <a:p>
            <a:pPr>
              <a:defRPr/>
            </a:pPr>
            <a:r>
              <a:rPr lang="en-CA" sz="1100" dirty="0">
                <a:effectLst/>
                <a:latin typeface="Aptos"/>
                <a:ea typeface="Times New Roman" panose="02020603050405020304" pitchFamily="18" charset="0"/>
                <a:cs typeface="Times New Roman" panose="02020603050405020304" pitchFamily="18" charset="0"/>
              </a:rPr>
              <a:t>The target audience is Commanding Officers</a:t>
            </a:r>
            <a:r>
              <a:rPr lang="en-CA" sz="1100" dirty="0">
                <a:latin typeface="Aptos"/>
                <a:ea typeface="Times New Roman" panose="02020603050405020304" pitchFamily="18" charset="0"/>
                <a:cs typeface="Times New Roman" panose="02020603050405020304" pitchFamily="18" charset="0"/>
              </a:rPr>
              <a:t>,</a:t>
            </a:r>
            <a:r>
              <a:rPr lang="en-CA" sz="1100" dirty="0">
                <a:effectLst/>
                <a:latin typeface="Aptos"/>
                <a:ea typeface="Times New Roman" panose="02020603050405020304" pitchFamily="18" charset="0"/>
                <a:cs typeface="Times New Roman" panose="02020603050405020304" pitchFamily="18" charset="0"/>
              </a:rPr>
              <a:t> </a:t>
            </a:r>
            <a:r>
              <a:rPr lang="en-CA" sz="1100" dirty="0">
                <a:latin typeface="Aptos"/>
                <a:ea typeface="Times New Roman" panose="02020603050405020304" pitchFamily="18" charset="0"/>
                <a:cs typeface="Times New Roman" panose="02020603050405020304" pitchFamily="18" charset="0"/>
              </a:rPr>
              <a:t>to determine the avenue to take to address the issue, but</a:t>
            </a:r>
            <a:r>
              <a:rPr lang="en-CA" sz="1100" dirty="0">
                <a:effectLst/>
                <a:latin typeface="Aptos"/>
                <a:ea typeface="Times New Roman" panose="02020603050405020304" pitchFamily="18" charset="0"/>
                <a:cs typeface="Times New Roman" panose="02020603050405020304" pitchFamily="18" charset="0"/>
              </a:rPr>
              <a:t> the tool has links and references for the entire defence team, including victims or affected persons and respondents</a:t>
            </a:r>
            <a:r>
              <a:rPr lang="en-CA" sz="1100" dirty="0">
                <a:latin typeface="Aptos"/>
                <a:ea typeface="Times New Roman" panose="02020603050405020304" pitchFamily="18" charset="0"/>
                <a:cs typeface="Times New Roman" panose="02020603050405020304" pitchFamily="18" charset="0"/>
              </a:rPr>
              <a:t>. Links include source documents like DOAD’s and QR&amp;Os, and also include other complimentary tools like the Workplace Reintegration Framework.</a:t>
            </a:r>
            <a:endParaRPr lang="en-CA" sz="1100" dirty="0">
              <a:effectLst/>
              <a:latin typeface="Aptos"/>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100">
              <a:effectLst/>
              <a:latin typeface="Aptos" panose="020B0004020202020204" pitchFamily="34" charset="0"/>
              <a:ea typeface="Aptos" panose="020B0004020202020204" pitchFamily="34" charset="0"/>
              <a:cs typeface="Times New Roman" panose="02020603050405020304" pitchFamily="18" charset="0"/>
            </a:endParaRPr>
          </a:p>
          <a:p>
            <a:r>
              <a:rPr lang="en-CA" sz="1100" dirty="0">
                <a:effectLst/>
                <a:latin typeface="Aptos"/>
                <a:ea typeface="Aptos" panose="020B0004020202020204" pitchFamily="34" charset="0"/>
                <a:cs typeface="Times New Roman" panose="02020603050405020304" pitchFamily="18" charset="0"/>
              </a:rPr>
              <a:t>The Tool incorporates feedback from internal and </a:t>
            </a:r>
            <a:r>
              <a:rPr lang="en-CA" sz="1600" dirty="0"/>
              <a:t>external experts including DMCA 2, SMSRC, MPs/CFNIS, legal advisors, HR Civ, and affected persons. </a:t>
            </a:r>
            <a:endParaRPr lang="en-CA" sz="1600" dirty="0">
              <a:ea typeface="Calibri"/>
              <a:cs typeface="Calibri"/>
            </a:endParaRPr>
          </a:p>
          <a:p>
            <a:r>
              <a:rPr lang="en-CA" sz="1600" dirty="0"/>
              <a:t>Recently, a handful of Command Teams that are currently in command at the Unit level have provided valuable feedback.</a:t>
            </a:r>
            <a:endParaRPr lang="en-CA" sz="1600" dirty="0">
              <a:ea typeface="Calibri"/>
              <a:cs typeface="Calibri"/>
            </a:endParaRPr>
          </a:p>
          <a:p>
            <a:endParaRPr lang="en-CA" sz="2400"/>
          </a:p>
          <a:p>
            <a:r>
              <a:rPr lang="en-CA" sz="2400" dirty="0"/>
              <a:t>I will now present a brief fictional scenario to demonstrate how the tool works.</a:t>
            </a:r>
            <a:endParaRPr lang="en-CA" sz="2400" dirty="0">
              <a:ea typeface="Calibri"/>
              <a:cs typeface="Calibri"/>
            </a:endParaRPr>
          </a:p>
          <a:p>
            <a:endParaRPr lang="en-CA" sz="2400"/>
          </a:p>
          <a:p>
            <a:endParaRPr lang="en-CA"/>
          </a:p>
          <a:p>
            <a:endParaRPr lang="en-CA"/>
          </a:p>
          <a:p>
            <a:pPr algn="l" rtl="0" fontAlgn="base">
              <a:buFont typeface="Arial" panose="020B0604020202020204" pitchFamily="34" charset="0"/>
              <a:buNone/>
            </a:pPr>
            <a:r>
              <a:rPr lang="en-CA" dirty="0" err="1"/>
              <a:t>Additonal</a:t>
            </a:r>
            <a:r>
              <a:rPr lang="en-CA" dirty="0"/>
              <a:t> consultation info: </a:t>
            </a:r>
            <a:endParaRPr lang="en-CA" dirty="0">
              <a:ea typeface="Calibri"/>
              <a:cs typeface="Calibri"/>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Initial review conducted by KPMG</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Iterative consultation process with key stakeholders:</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DMCA 2</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SMSRC</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MPs/CFNIS</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LEGAD </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Intersectional Advisor</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Across CPCC L2s, including in-depth engagements with:</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Workplace Harassment and Violence Prevention/DGCSS</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SMITS/HCITS Team Leads</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Duty to Report Repeal Policy Lead/DGEPR</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SMSRC Military LOs</a:t>
            </a:r>
            <a:r>
              <a:rPr lang="en-US" sz="1800" b="0" i="0" dirty="0">
                <a:solidFill>
                  <a:srgbClr val="000000"/>
                </a:solidFill>
                <a:effectLst/>
                <a:highlight>
                  <a:srgbClr val="F5F5F5"/>
                </a:highlight>
                <a:latin typeface="Arial"/>
                <a:cs typeface="Arial"/>
              </a:rPr>
              <a:t>​</a:t>
            </a:r>
            <a:endParaRPr lang="en-US" b="0" i="0" dirty="0">
              <a:solidFill>
                <a:srgbClr val="000000"/>
              </a:solidFill>
              <a:effectLst/>
              <a:highlight>
                <a:srgbClr val="F5F5F5"/>
              </a:highlight>
              <a:latin typeface="Arial"/>
              <a:cs typeface="Arial"/>
            </a:endParaRPr>
          </a:p>
          <a:p>
            <a:pPr algn="l" rtl="0" fontAlgn="base">
              <a:buFont typeface="Arial" panose="020B0604020202020204" pitchFamily="34" charset="0"/>
              <a:buChar char="•"/>
            </a:pPr>
            <a:r>
              <a:rPr lang="en-US" sz="1800" b="0" i="0" u="none" strike="noStrike" dirty="0">
                <a:solidFill>
                  <a:srgbClr val="000000"/>
                </a:solidFill>
                <a:effectLst/>
                <a:highlight>
                  <a:srgbClr val="F5F5F5"/>
                </a:highlight>
                <a:latin typeface="Arial"/>
                <a:cs typeface="Arial"/>
              </a:rPr>
              <a:t>Advice Cell</a:t>
            </a:r>
            <a:endParaRPr lang="en-US" b="0" i="0" dirty="0">
              <a:solidFill>
                <a:srgbClr val="000000"/>
              </a:solidFill>
              <a:effectLst/>
              <a:highlight>
                <a:srgbClr val="F5F5F5"/>
              </a:highlight>
              <a:latin typeface="Arial"/>
              <a:cs typeface="Arial"/>
            </a:endParaRPr>
          </a:p>
          <a:p>
            <a:endParaRPr lang="en-CA"/>
          </a:p>
        </p:txBody>
      </p:sp>
      <p:sp>
        <p:nvSpPr>
          <p:cNvPr id="4" name="Slide Number Placeholder 3"/>
          <p:cNvSpPr>
            <a:spLocks noGrp="1"/>
          </p:cNvSpPr>
          <p:nvPr>
            <p:ph type="sldNum" sz="quarter" idx="5"/>
          </p:nvPr>
        </p:nvSpPr>
        <p:spPr/>
        <p:txBody>
          <a:bodyPr/>
          <a:lstStyle/>
          <a:p>
            <a:fld id="{C6BF0252-33A9-4AD5-87C5-F6A75A37B931}" type="slidenum">
              <a:rPr lang="en-CA" smtClean="0"/>
              <a:t>10</a:t>
            </a:fld>
            <a:endParaRPr lang="en-CA"/>
          </a:p>
        </p:txBody>
      </p:sp>
    </p:spTree>
    <p:extLst>
      <p:ext uri="{BB962C8B-B14F-4D97-AF65-F5344CB8AC3E}">
        <p14:creationId xmlns:p14="http://schemas.microsoft.com/office/powerpoint/2010/main" val="333660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497.xml"/><Relationship Id="rId7" Type="http://schemas.openxmlformats.org/officeDocument/2006/relationships/image" Target="../media/image2.emf"/><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oleObject" Target="../embeddings/oleObject67.bin"/><Relationship Id="rId5" Type="http://schemas.openxmlformats.org/officeDocument/2006/relationships/slideMaster" Target="../slideMasters/slideMaster5.xml"/><Relationship Id="rId4" Type="http://schemas.openxmlformats.org/officeDocument/2006/relationships/tags" Target="../tags/tag498.xml"/><Relationship Id="rId9"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501.xml"/><Relationship Id="rId7" Type="http://schemas.openxmlformats.org/officeDocument/2006/relationships/image" Target="../media/image1.emf"/><Relationship Id="rId2" Type="http://schemas.openxmlformats.org/officeDocument/2006/relationships/tags" Target="../tags/tag500.xml"/><Relationship Id="rId1" Type="http://schemas.openxmlformats.org/officeDocument/2006/relationships/tags" Target="../tags/tag499.xml"/><Relationship Id="rId6" Type="http://schemas.openxmlformats.org/officeDocument/2006/relationships/oleObject" Target="../embeddings/oleObject68.bin"/><Relationship Id="rId5" Type="http://schemas.openxmlformats.org/officeDocument/2006/relationships/slideMaster" Target="../slideMasters/slideMaster5.xml"/><Relationship Id="rId4" Type="http://schemas.openxmlformats.org/officeDocument/2006/relationships/tags" Target="../tags/tag502.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05.xml"/><Relationship Id="rId7" Type="http://schemas.openxmlformats.org/officeDocument/2006/relationships/image" Target="../media/image1.emf"/><Relationship Id="rId2" Type="http://schemas.openxmlformats.org/officeDocument/2006/relationships/tags" Target="../tags/tag504.xml"/><Relationship Id="rId1" Type="http://schemas.openxmlformats.org/officeDocument/2006/relationships/tags" Target="../tags/tag503.xml"/><Relationship Id="rId6" Type="http://schemas.openxmlformats.org/officeDocument/2006/relationships/oleObject" Target="../embeddings/oleObject69.bin"/><Relationship Id="rId5" Type="http://schemas.openxmlformats.org/officeDocument/2006/relationships/slideMaster" Target="../slideMasters/slideMaster5.xml"/><Relationship Id="rId4" Type="http://schemas.openxmlformats.org/officeDocument/2006/relationships/tags" Target="../tags/tag506.xml"/><Relationship Id="rId9" Type="http://schemas.openxmlformats.org/officeDocument/2006/relationships/image" Target="../media/image8.png"/></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509.xml"/><Relationship Id="rId7" Type="http://schemas.openxmlformats.org/officeDocument/2006/relationships/image" Target="../media/image2.emf"/><Relationship Id="rId2" Type="http://schemas.openxmlformats.org/officeDocument/2006/relationships/tags" Target="../tags/tag508.xml"/><Relationship Id="rId1" Type="http://schemas.openxmlformats.org/officeDocument/2006/relationships/tags" Target="../tags/tag507.xml"/><Relationship Id="rId6" Type="http://schemas.openxmlformats.org/officeDocument/2006/relationships/oleObject" Target="../embeddings/oleObject70.bin"/><Relationship Id="rId5" Type="http://schemas.openxmlformats.org/officeDocument/2006/relationships/slideMaster" Target="../slideMasters/slideMaster5.xml"/><Relationship Id="rId4" Type="http://schemas.openxmlformats.org/officeDocument/2006/relationships/tags" Target="../tags/tag510.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513.xml"/><Relationship Id="rId7" Type="http://schemas.openxmlformats.org/officeDocument/2006/relationships/image" Target="../media/image2.emf"/><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oleObject" Target="../embeddings/oleObject71.bin"/><Relationship Id="rId5" Type="http://schemas.openxmlformats.org/officeDocument/2006/relationships/slideMaster" Target="../slideMasters/slideMaster5.xml"/><Relationship Id="rId4" Type="http://schemas.openxmlformats.org/officeDocument/2006/relationships/tags" Target="../tags/tag514.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517.xml"/><Relationship Id="rId7" Type="http://schemas.openxmlformats.org/officeDocument/2006/relationships/image" Target="../media/image2.emf"/><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oleObject" Target="../embeddings/oleObject72.bin"/><Relationship Id="rId5" Type="http://schemas.openxmlformats.org/officeDocument/2006/relationships/slideMaster" Target="../slideMasters/slideMaster5.xml"/><Relationship Id="rId4" Type="http://schemas.openxmlformats.org/officeDocument/2006/relationships/tags" Target="../tags/tag518.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521.xml"/><Relationship Id="rId7" Type="http://schemas.openxmlformats.org/officeDocument/2006/relationships/image" Target="../media/image2.emf"/><Relationship Id="rId2" Type="http://schemas.openxmlformats.org/officeDocument/2006/relationships/tags" Target="../tags/tag520.xml"/><Relationship Id="rId1" Type="http://schemas.openxmlformats.org/officeDocument/2006/relationships/tags" Target="../tags/tag519.xml"/><Relationship Id="rId6" Type="http://schemas.openxmlformats.org/officeDocument/2006/relationships/oleObject" Target="../embeddings/oleObject73.bin"/><Relationship Id="rId5" Type="http://schemas.openxmlformats.org/officeDocument/2006/relationships/slideMaster" Target="../slideMasters/slideMaster5.xml"/><Relationship Id="rId4" Type="http://schemas.openxmlformats.org/officeDocument/2006/relationships/tags" Target="../tags/tag522.xml"/></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25.xml"/><Relationship Id="rId7" Type="http://schemas.openxmlformats.org/officeDocument/2006/relationships/oleObject" Target="../embeddings/oleObject74.bin"/><Relationship Id="rId2" Type="http://schemas.openxmlformats.org/officeDocument/2006/relationships/tags" Target="../tags/tag524.xml"/><Relationship Id="rId1" Type="http://schemas.openxmlformats.org/officeDocument/2006/relationships/tags" Target="../tags/tag523.xml"/><Relationship Id="rId6" Type="http://schemas.openxmlformats.org/officeDocument/2006/relationships/slideMaster" Target="../slideMasters/slideMaster5.xml"/><Relationship Id="rId5" Type="http://schemas.openxmlformats.org/officeDocument/2006/relationships/tags" Target="../tags/tag527.xml"/><Relationship Id="rId4" Type="http://schemas.openxmlformats.org/officeDocument/2006/relationships/tags" Target="../tags/tag526.xml"/><Relationship Id="rId9"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30.xml"/><Relationship Id="rId7" Type="http://schemas.openxmlformats.org/officeDocument/2006/relationships/oleObject" Target="../embeddings/oleObject75.bin"/><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slideMaster" Target="../slideMasters/slideMaster5.xml"/><Relationship Id="rId5" Type="http://schemas.openxmlformats.org/officeDocument/2006/relationships/tags" Target="../tags/tag532.xml"/><Relationship Id="rId4" Type="http://schemas.openxmlformats.org/officeDocument/2006/relationships/tags" Target="../tags/tag531.xml"/><Relationship Id="rId9"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35.xml"/><Relationship Id="rId7" Type="http://schemas.openxmlformats.org/officeDocument/2006/relationships/oleObject" Target="../embeddings/oleObject76.bin"/><Relationship Id="rId2" Type="http://schemas.openxmlformats.org/officeDocument/2006/relationships/tags" Target="../tags/tag534.xml"/><Relationship Id="rId1" Type="http://schemas.openxmlformats.org/officeDocument/2006/relationships/tags" Target="../tags/tag533.xml"/><Relationship Id="rId6" Type="http://schemas.openxmlformats.org/officeDocument/2006/relationships/slideMaster" Target="../slideMasters/slideMaster5.xml"/><Relationship Id="rId5" Type="http://schemas.openxmlformats.org/officeDocument/2006/relationships/tags" Target="../tags/tag537.xml"/><Relationship Id="rId4" Type="http://schemas.openxmlformats.org/officeDocument/2006/relationships/tags" Target="../tags/tag536.xml"/><Relationship Id="rId9"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40.xml"/><Relationship Id="rId7" Type="http://schemas.openxmlformats.org/officeDocument/2006/relationships/oleObject" Target="../embeddings/oleObject77.bin"/><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slideMaster" Target="../slideMasters/slideMaster5.xml"/><Relationship Id="rId5" Type="http://schemas.openxmlformats.org/officeDocument/2006/relationships/tags" Target="../tags/tag542.xml"/><Relationship Id="rId10" Type="http://schemas.openxmlformats.org/officeDocument/2006/relationships/image" Target="../media/image8.png"/><Relationship Id="rId4" Type="http://schemas.openxmlformats.org/officeDocument/2006/relationships/tags" Target="../tags/tag541.xml"/><Relationship Id="rId9"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45.xml"/><Relationship Id="rId7" Type="http://schemas.openxmlformats.org/officeDocument/2006/relationships/oleObject" Target="../embeddings/oleObject78.bin"/><Relationship Id="rId2" Type="http://schemas.openxmlformats.org/officeDocument/2006/relationships/tags" Target="../tags/tag544.xml"/><Relationship Id="rId1" Type="http://schemas.openxmlformats.org/officeDocument/2006/relationships/tags" Target="../tags/tag543.xml"/><Relationship Id="rId6" Type="http://schemas.openxmlformats.org/officeDocument/2006/relationships/slideMaster" Target="../slideMasters/slideMaster5.xml"/><Relationship Id="rId5" Type="http://schemas.openxmlformats.org/officeDocument/2006/relationships/tags" Target="../tags/tag547.xml"/><Relationship Id="rId4" Type="http://schemas.openxmlformats.org/officeDocument/2006/relationships/tags" Target="../tags/tag546.xml"/><Relationship Id="rId9" Type="http://schemas.openxmlformats.org/officeDocument/2006/relationships/image" Target="../media/image9.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50.xml"/><Relationship Id="rId7" Type="http://schemas.openxmlformats.org/officeDocument/2006/relationships/oleObject" Target="../embeddings/oleObject79.bin"/><Relationship Id="rId2" Type="http://schemas.openxmlformats.org/officeDocument/2006/relationships/tags" Target="../tags/tag549.xml"/><Relationship Id="rId1" Type="http://schemas.openxmlformats.org/officeDocument/2006/relationships/tags" Target="../tags/tag548.xml"/><Relationship Id="rId6" Type="http://schemas.openxmlformats.org/officeDocument/2006/relationships/slideMaster" Target="../slideMasters/slideMaster5.xml"/><Relationship Id="rId5" Type="http://schemas.openxmlformats.org/officeDocument/2006/relationships/tags" Target="../tags/tag552.xml"/><Relationship Id="rId10" Type="http://schemas.openxmlformats.org/officeDocument/2006/relationships/image" Target="../media/image8.png"/><Relationship Id="rId4" Type="http://schemas.openxmlformats.org/officeDocument/2006/relationships/tags" Target="../tags/tag551.xml"/><Relationship Id="rId9"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55.xml"/><Relationship Id="rId7" Type="http://schemas.openxmlformats.org/officeDocument/2006/relationships/oleObject" Target="../embeddings/oleObject80.bin"/><Relationship Id="rId2" Type="http://schemas.openxmlformats.org/officeDocument/2006/relationships/tags" Target="../tags/tag554.xml"/><Relationship Id="rId1" Type="http://schemas.openxmlformats.org/officeDocument/2006/relationships/tags" Target="../tags/tag553.xml"/><Relationship Id="rId6" Type="http://schemas.openxmlformats.org/officeDocument/2006/relationships/slideMaster" Target="../slideMasters/slideMaster5.xml"/><Relationship Id="rId5" Type="http://schemas.openxmlformats.org/officeDocument/2006/relationships/tags" Target="../tags/tag557.xml"/><Relationship Id="rId4" Type="http://schemas.openxmlformats.org/officeDocument/2006/relationships/tags" Target="../tags/tag556.xml"/><Relationship Id="rId9"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60.xml"/><Relationship Id="rId7" Type="http://schemas.openxmlformats.org/officeDocument/2006/relationships/oleObject" Target="../embeddings/oleObject81.bin"/><Relationship Id="rId2" Type="http://schemas.openxmlformats.org/officeDocument/2006/relationships/tags" Target="../tags/tag559.xml"/><Relationship Id="rId1" Type="http://schemas.openxmlformats.org/officeDocument/2006/relationships/tags" Target="../tags/tag558.xml"/><Relationship Id="rId6" Type="http://schemas.openxmlformats.org/officeDocument/2006/relationships/slideMaster" Target="../slideMasters/slideMaster5.xml"/><Relationship Id="rId5" Type="http://schemas.openxmlformats.org/officeDocument/2006/relationships/tags" Target="../tags/tag562.xml"/><Relationship Id="rId10" Type="http://schemas.openxmlformats.org/officeDocument/2006/relationships/image" Target="../media/image8.png"/><Relationship Id="rId4" Type="http://schemas.openxmlformats.org/officeDocument/2006/relationships/tags" Target="../tags/tag561.xml"/><Relationship Id="rId9"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65.xml"/><Relationship Id="rId7" Type="http://schemas.openxmlformats.org/officeDocument/2006/relationships/oleObject" Target="../embeddings/oleObject82.bin"/><Relationship Id="rId2" Type="http://schemas.openxmlformats.org/officeDocument/2006/relationships/tags" Target="../tags/tag564.xml"/><Relationship Id="rId1" Type="http://schemas.openxmlformats.org/officeDocument/2006/relationships/tags" Target="../tags/tag563.xml"/><Relationship Id="rId6" Type="http://schemas.openxmlformats.org/officeDocument/2006/relationships/slideMaster" Target="../slideMasters/slideMaster5.xml"/><Relationship Id="rId5" Type="http://schemas.openxmlformats.org/officeDocument/2006/relationships/tags" Target="../tags/tag567.xml"/><Relationship Id="rId4" Type="http://schemas.openxmlformats.org/officeDocument/2006/relationships/tags" Target="../tags/tag566.xml"/><Relationship Id="rId9" Type="http://schemas.openxmlformats.org/officeDocument/2006/relationships/image" Target="../media/image9.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70.xml"/><Relationship Id="rId7" Type="http://schemas.openxmlformats.org/officeDocument/2006/relationships/oleObject" Target="../embeddings/oleObject83.bin"/><Relationship Id="rId2" Type="http://schemas.openxmlformats.org/officeDocument/2006/relationships/tags" Target="../tags/tag569.xml"/><Relationship Id="rId1" Type="http://schemas.openxmlformats.org/officeDocument/2006/relationships/tags" Target="../tags/tag568.xml"/><Relationship Id="rId6" Type="http://schemas.openxmlformats.org/officeDocument/2006/relationships/slideMaster" Target="../slideMasters/slideMaster5.xml"/><Relationship Id="rId5" Type="http://schemas.openxmlformats.org/officeDocument/2006/relationships/tags" Target="../tags/tag572.xml"/><Relationship Id="rId4" Type="http://schemas.openxmlformats.org/officeDocument/2006/relationships/tags" Target="../tags/tag571.xml"/><Relationship Id="rId9" Type="http://schemas.openxmlformats.org/officeDocument/2006/relationships/image" Target="../media/image9.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75.xml"/><Relationship Id="rId7" Type="http://schemas.openxmlformats.org/officeDocument/2006/relationships/oleObject" Target="../embeddings/oleObject84.bin"/><Relationship Id="rId2" Type="http://schemas.openxmlformats.org/officeDocument/2006/relationships/tags" Target="../tags/tag574.xml"/><Relationship Id="rId1" Type="http://schemas.openxmlformats.org/officeDocument/2006/relationships/tags" Target="../tags/tag573.xml"/><Relationship Id="rId6" Type="http://schemas.openxmlformats.org/officeDocument/2006/relationships/slideMaster" Target="../slideMasters/slideMaster5.xml"/><Relationship Id="rId5" Type="http://schemas.openxmlformats.org/officeDocument/2006/relationships/tags" Target="../tags/tag577.xml"/><Relationship Id="rId4" Type="http://schemas.openxmlformats.org/officeDocument/2006/relationships/tags" Target="../tags/tag576.xml"/><Relationship Id="rId9"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80.xml"/><Relationship Id="rId7" Type="http://schemas.openxmlformats.org/officeDocument/2006/relationships/oleObject" Target="../embeddings/oleObject85.bin"/><Relationship Id="rId2" Type="http://schemas.openxmlformats.org/officeDocument/2006/relationships/tags" Target="../tags/tag579.xml"/><Relationship Id="rId1" Type="http://schemas.openxmlformats.org/officeDocument/2006/relationships/tags" Target="../tags/tag578.xml"/><Relationship Id="rId6" Type="http://schemas.openxmlformats.org/officeDocument/2006/relationships/slideMaster" Target="../slideMasters/slideMaster5.xml"/><Relationship Id="rId5" Type="http://schemas.openxmlformats.org/officeDocument/2006/relationships/tags" Target="../tags/tag582.xml"/><Relationship Id="rId10" Type="http://schemas.openxmlformats.org/officeDocument/2006/relationships/image" Target="../media/image8.png"/><Relationship Id="rId4" Type="http://schemas.openxmlformats.org/officeDocument/2006/relationships/tags" Target="../tags/tag581.xml"/><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85.xml"/><Relationship Id="rId7" Type="http://schemas.openxmlformats.org/officeDocument/2006/relationships/oleObject" Target="../embeddings/oleObject86.bin"/><Relationship Id="rId2" Type="http://schemas.openxmlformats.org/officeDocument/2006/relationships/tags" Target="../tags/tag584.xml"/><Relationship Id="rId1" Type="http://schemas.openxmlformats.org/officeDocument/2006/relationships/tags" Target="../tags/tag583.xml"/><Relationship Id="rId6" Type="http://schemas.openxmlformats.org/officeDocument/2006/relationships/slideMaster" Target="../slideMasters/slideMaster5.xml"/><Relationship Id="rId5" Type="http://schemas.openxmlformats.org/officeDocument/2006/relationships/tags" Target="../tags/tag587.xml"/><Relationship Id="rId4" Type="http://schemas.openxmlformats.org/officeDocument/2006/relationships/tags" Target="../tags/tag586.xml"/><Relationship Id="rId9" Type="http://schemas.openxmlformats.org/officeDocument/2006/relationships/image" Target="../media/image9.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590.xml"/><Relationship Id="rId7" Type="http://schemas.openxmlformats.org/officeDocument/2006/relationships/oleObject" Target="../embeddings/oleObject87.bin"/><Relationship Id="rId2" Type="http://schemas.openxmlformats.org/officeDocument/2006/relationships/tags" Target="../tags/tag589.xml"/><Relationship Id="rId1" Type="http://schemas.openxmlformats.org/officeDocument/2006/relationships/tags" Target="../tags/tag588.xml"/><Relationship Id="rId6" Type="http://schemas.openxmlformats.org/officeDocument/2006/relationships/slideMaster" Target="../slideMasters/slideMaster5.xml"/><Relationship Id="rId5" Type="http://schemas.openxmlformats.org/officeDocument/2006/relationships/tags" Target="../tags/tag592.xml"/><Relationship Id="rId10" Type="http://schemas.openxmlformats.org/officeDocument/2006/relationships/image" Target="../media/image8.png"/><Relationship Id="rId4" Type="http://schemas.openxmlformats.org/officeDocument/2006/relationships/tags" Target="../tags/tag591.xml"/><Relationship Id="rId9"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95.xml"/><Relationship Id="rId7" Type="http://schemas.openxmlformats.org/officeDocument/2006/relationships/oleObject" Target="../embeddings/oleObject88.bin"/><Relationship Id="rId2" Type="http://schemas.openxmlformats.org/officeDocument/2006/relationships/tags" Target="../tags/tag594.xml"/><Relationship Id="rId1" Type="http://schemas.openxmlformats.org/officeDocument/2006/relationships/tags" Target="../tags/tag593.xml"/><Relationship Id="rId6" Type="http://schemas.openxmlformats.org/officeDocument/2006/relationships/slideMaster" Target="../slideMasters/slideMaster5.xml"/><Relationship Id="rId5" Type="http://schemas.openxmlformats.org/officeDocument/2006/relationships/tags" Target="../tags/tag597.xml"/><Relationship Id="rId4" Type="http://schemas.openxmlformats.org/officeDocument/2006/relationships/tags" Target="../tags/tag596.xml"/><Relationship Id="rId9"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00.xml"/><Relationship Id="rId7" Type="http://schemas.openxmlformats.org/officeDocument/2006/relationships/oleObject" Target="../embeddings/oleObject89.bin"/><Relationship Id="rId2" Type="http://schemas.openxmlformats.org/officeDocument/2006/relationships/tags" Target="../tags/tag599.xml"/><Relationship Id="rId1" Type="http://schemas.openxmlformats.org/officeDocument/2006/relationships/tags" Target="../tags/tag598.xml"/><Relationship Id="rId6" Type="http://schemas.openxmlformats.org/officeDocument/2006/relationships/slideMaster" Target="../slideMasters/slideMaster5.xml"/><Relationship Id="rId5" Type="http://schemas.openxmlformats.org/officeDocument/2006/relationships/tags" Target="../tags/tag602.xml"/><Relationship Id="rId10" Type="http://schemas.openxmlformats.org/officeDocument/2006/relationships/image" Target="../media/image8.png"/><Relationship Id="rId4" Type="http://schemas.openxmlformats.org/officeDocument/2006/relationships/tags" Target="../tags/tag601.xml"/><Relationship Id="rId9" Type="http://schemas.openxmlformats.org/officeDocument/2006/relationships/image" Target="../media/image7.png"/></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605.xml"/><Relationship Id="rId7" Type="http://schemas.openxmlformats.org/officeDocument/2006/relationships/image" Target="../media/image8.png"/><Relationship Id="rId2" Type="http://schemas.openxmlformats.org/officeDocument/2006/relationships/tags" Target="../tags/tag604.xml"/><Relationship Id="rId1" Type="http://schemas.openxmlformats.org/officeDocument/2006/relationships/tags" Target="../tags/tag603.xml"/><Relationship Id="rId6" Type="http://schemas.openxmlformats.org/officeDocument/2006/relationships/image" Target="../media/image2.emf"/><Relationship Id="rId5" Type="http://schemas.openxmlformats.org/officeDocument/2006/relationships/oleObject" Target="../embeddings/oleObject90.bin"/><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07.xml"/><Relationship Id="rId1" Type="http://schemas.openxmlformats.org/officeDocument/2006/relationships/tags" Target="../tags/tag606.xml"/><Relationship Id="rId6" Type="http://schemas.openxmlformats.org/officeDocument/2006/relationships/image" Target="../media/image10.jpeg"/><Relationship Id="rId5" Type="http://schemas.openxmlformats.org/officeDocument/2006/relationships/image" Target="../media/image2.emf"/><Relationship Id="rId4" Type="http://schemas.openxmlformats.org/officeDocument/2006/relationships/oleObject" Target="../embeddings/oleObject91.bin"/></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610.xml"/><Relationship Id="rId7" Type="http://schemas.openxmlformats.org/officeDocument/2006/relationships/image" Target="../media/image1.emf"/><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oleObject" Target="../embeddings/oleObject92.bin"/><Relationship Id="rId5" Type="http://schemas.openxmlformats.org/officeDocument/2006/relationships/slideMaster" Target="../slideMasters/slideMaster5.xml"/><Relationship Id="rId4" Type="http://schemas.openxmlformats.org/officeDocument/2006/relationships/tags" Target="../tags/tag6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0.xml"/><Relationship Id="rId7"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10" Type="http://schemas.openxmlformats.org/officeDocument/2006/relationships/image" Target="../media/image4.png"/><Relationship Id="rId4" Type="http://schemas.openxmlformats.org/officeDocument/2006/relationships/tags" Target="../tags/tag11.xml"/><Relationship Id="rId9" Type="http://schemas.openxmlformats.org/officeDocument/2006/relationships/image" Target="../media/image3.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10" Type="http://schemas.openxmlformats.org/officeDocument/2006/relationships/image" Target="../media/image1.emf"/><Relationship Id="rId4" Type="http://schemas.openxmlformats.org/officeDocument/2006/relationships/tags" Target="../tags/tag16.xml"/><Relationship Id="rId9"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42.xml"/><Relationship Id="rId7" Type="http://schemas.openxmlformats.org/officeDocument/2006/relationships/oleObject" Target="../embeddings/oleObject5.bin"/><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2.xml"/><Relationship Id="rId5" Type="http://schemas.openxmlformats.org/officeDocument/2006/relationships/tags" Target="../tags/tag44.xml"/><Relationship Id="rId10" Type="http://schemas.openxmlformats.org/officeDocument/2006/relationships/image" Target="../media/image4.png"/><Relationship Id="rId4" Type="http://schemas.openxmlformats.org/officeDocument/2006/relationships/tags" Target="../tags/tag43.xml"/><Relationship Id="rId9"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image" Target="../media/image1.emf"/><Relationship Id="rId4" Type="http://schemas.openxmlformats.org/officeDocument/2006/relationships/tags" Target="../tags/tag48.xml"/><Relationship Id="rId9"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54.xml"/><Relationship Id="rId7" Type="http://schemas.openxmlformats.org/officeDocument/2006/relationships/slideMaster" Target="../slideMasters/slideMaster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60.xml"/><Relationship Id="rId7"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66.xml"/><Relationship Id="rId7" Type="http://schemas.openxmlformats.org/officeDocument/2006/relationships/slideMaster" Target="../slideMasters/slideMaster2.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10" Type="http://schemas.openxmlformats.org/officeDocument/2006/relationships/image" Target="../media/image2.emf"/><Relationship Id="rId4" Type="http://schemas.openxmlformats.org/officeDocument/2006/relationships/tags" Target="../tags/tag73.xml"/><Relationship Id="rId9" Type="http://schemas.openxmlformats.org/officeDocument/2006/relationships/oleObject" Target="../embeddings/oleObject10.bin"/></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image" Target="../media/image5.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1.emf"/><Relationship Id="rId5" Type="http://schemas.openxmlformats.org/officeDocument/2006/relationships/tags" Target="../tags/tag81.xml"/><Relationship Id="rId10" Type="http://schemas.openxmlformats.org/officeDocument/2006/relationships/oleObject" Target="../embeddings/oleObject11.bin"/><Relationship Id="rId4" Type="http://schemas.openxmlformats.org/officeDocument/2006/relationships/tags" Target="../tags/tag80.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92.xml"/><Relationship Id="rId3" Type="http://schemas.openxmlformats.org/officeDocument/2006/relationships/tags" Target="../tags/tag87.xml"/><Relationship Id="rId7" Type="http://schemas.openxmlformats.org/officeDocument/2006/relationships/tags" Target="../tags/tag91.xml"/><Relationship Id="rId12" Type="http://schemas.openxmlformats.org/officeDocument/2006/relationships/image" Target="../media/image5.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11" Type="http://schemas.openxmlformats.org/officeDocument/2006/relationships/image" Target="../media/image1.emf"/><Relationship Id="rId5" Type="http://schemas.openxmlformats.org/officeDocument/2006/relationships/tags" Target="../tags/tag89.xml"/><Relationship Id="rId10" Type="http://schemas.openxmlformats.org/officeDocument/2006/relationships/oleObject" Target="../embeddings/oleObject12.bin"/><Relationship Id="rId4" Type="http://schemas.openxmlformats.org/officeDocument/2006/relationships/tags" Target="../tags/tag88.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5.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emf"/><Relationship Id="rId5" Type="http://schemas.openxmlformats.org/officeDocument/2006/relationships/tags" Target="../tags/tag97.xml"/><Relationship Id="rId10" Type="http://schemas.openxmlformats.org/officeDocument/2006/relationships/oleObject" Target="../embeddings/oleObject13.bin"/><Relationship Id="rId4" Type="http://schemas.openxmlformats.org/officeDocument/2006/relationships/tags" Target="../tags/tag96.xml"/><Relationship Id="rId9"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5.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image" Target="../media/image6.emf"/><Relationship Id="rId5" Type="http://schemas.openxmlformats.org/officeDocument/2006/relationships/tags" Target="../tags/tag105.xml"/><Relationship Id="rId10" Type="http://schemas.openxmlformats.org/officeDocument/2006/relationships/oleObject" Target="../embeddings/oleObject14.bin"/><Relationship Id="rId4" Type="http://schemas.openxmlformats.org/officeDocument/2006/relationships/tags" Target="../tags/tag104.xml"/><Relationship Id="rId9"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image" Target="../media/image5.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1.emf"/><Relationship Id="rId5" Type="http://schemas.openxmlformats.org/officeDocument/2006/relationships/tags" Target="../tags/tag113.xml"/><Relationship Id="rId10" Type="http://schemas.openxmlformats.org/officeDocument/2006/relationships/oleObject" Target="../embeddings/oleObject15.bin"/><Relationship Id="rId4" Type="http://schemas.openxmlformats.org/officeDocument/2006/relationships/tags" Target="../tags/tag112.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24.xm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5.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image" Target="../media/image1.emf"/><Relationship Id="rId5" Type="http://schemas.openxmlformats.org/officeDocument/2006/relationships/tags" Target="../tags/tag121.xml"/><Relationship Id="rId10" Type="http://schemas.openxmlformats.org/officeDocument/2006/relationships/oleObject" Target="../embeddings/oleObject16.bin"/><Relationship Id="rId4" Type="http://schemas.openxmlformats.org/officeDocument/2006/relationships/tags" Target="../tags/tag120.xml"/><Relationship Id="rId9"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32.xml"/><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image" Target="../media/image5.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image" Target="../media/image1.emf"/><Relationship Id="rId5" Type="http://schemas.openxmlformats.org/officeDocument/2006/relationships/tags" Target="../tags/tag129.xml"/><Relationship Id="rId10" Type="http://schemas.openxmlformats.org/officeDocument/2006/relationships/oleObject" Target="../embeddings/oleObject17.bin"/><Relationship Id="rId4" Type="http://schemas.openxmlformats.org/officeDocument/2006/relationships/tags" Target="../tags/tag128.xml"/><Relationship Id="rId9"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140.xml"/><Relationship Id="rId3" Type="http://schemas.openxmlformats.org/officeDocument/2006/relationships/tags" Target="../tags/tag135.xml"/><Relationship Id="rId7" Type="http://schemas.openxmlformats.org/officeDocument/2006/relationships/tags" Target="../tags/tag139.xml"/><Relationship Id="rId12" Type="http://schemas.openxmlformats.org/officeDocument/2006/relationships/image" Target="../media/image5.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1.emf"/><Relationship Id="rId5" Type="http://schemas.openxmlformats.org/officeDocument/2006/relationships/tags" Target="../tags/tag137.xml"/><Relationship Id="rId10" Type="http://schemas.openxmlformats.org/officeDocument/2006/relationships/oleObject" Target="../embeddings/oleObject18.bin"/><Relationship Id="rId4" Type="http://schemas.openxmlformats.org/officeDocument/2006/relationships/tags" Target="../tags/tag136.xml"/><Relationship Id="rId9"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48.xml"/><Relationship Id="rId3" Type="http://schemas.openxmlformats.org/officeDocument/2006/relationships/tags" Target="../tags/tag143.xml"/><Relationship Id="rId7" Type="http://schemas.openxmlformats.org/officeDocument/2006/relationships/tags" Target="../tags/tag147.xml"/><Relationship Id="rId12" Type="http://schemas.openxmlformats.org/officeDocument/2006/relationships/image" Target="../media/image5.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image" Target="../media/image6.emf"/><Relationship Id="rId5" Type="http://schemas.openxmlformats.org/officeDocument/2006/relationships/tags" Target="../tags/tag145.xml"/><Relationship Id="rId10" Type="http://schemas.openxmlformats.org/officeDocument/2006/relationships/oleObject" Target="../embeddings/oleObject19.bin"/><Relationship Id="rId4" Type="http://schemas.openxmlformats.org/officeDocument/2006/relationships/tags" Target="../tags/tag144.xml"/><Relationship Id="rId9"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156.xml"/><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image" Target="../media/image5.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image" Target="../media/image1.emf"/><Relationship Id="rId5" Type="http://schemas.openxmlformats.org/officeDocument/2006/relationships/tags" Target="../tags/tag153.xml"/><Relationship Id="rId10" Type="http://schemas.openxmlformats.org/officeDocument/2006/relationships/oleObject" Target="../embeddings/oleObject20.bin"/><Relationship Id="rId4" Type="http://schemas.openxmlformats.org/officeDocument/2006/relationships/tags" Target="../tags/tag152.xml"/><Relationship Id="rId9"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9.xml"/><Relationship Id="rId7" Type="http://schemas.openxmlformats.org/officeDocument/2006/relationships/image" Target="../media/image2.emf"/><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oleObject" Target="../embeddings/oleObject21.bin"/><Relationship Id="rId5" Type="http://schemas.openxmlformats.org/officeDocument/2006/relationships/slideMaster" Target="../slideMasters/slideMaster2.xml"/><Relationship Id="rId4" Type="http://schemas.openxmlformats.org/officeDocument/2006/relationships/tags" Target="../tags/tag160.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165.xml"/><Relationship Id="rId7" Type="http://schemas.openxmlformats.org/officeDocument/2006/relationships/slideMaster" Target="../slideMasters/slideMaster2.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9"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71.xml"/><Relationship Id="rId7" Type="http://schemas.openxmlformats.org/officeDocument/2006/relationships/image" Target="../media/image1.emf"/><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oleObject" Target="../embeddings/oleObject24.bin"/><Relationship Id="rId5" Type="http://schemas.openxmlformats.org/officeDocument/2006/relationships/slideMaster" Target="../slideMasters/slideMaster2.xml"/><Relationship Id="rId4" Type="http://schemas.openxmlformats.org/officeDocument/2006/relationships/tags" Target="../tags/tag172.xml"/><Relationship Id="rId9"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95.xml"/><Relationship Id="rId7" Type="http://schemas.openxmlformats.org/officeDocument/2006/relationships/oleObject" Target="../embeddings/oleObject26.bin"/><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slideMaster" Target="../slideMasters/slideMaster3.xml"/><Relationship Id="rId5" Type="http://schemas.openxmlformats.org/officeDocument/2006/relationships/tags" Target="../tags/tag197.xml"/><Relationship Id="rId10" Type="http://schemas.openxmlformats.org/officeDocument/2006/relationships/image" Target="../media/image4.png"/><Relationship Id="rId4" Type="http://schemas.openxmlformats.org/officeDocument/2006/relationships/tags" Target="../tags/tag196.xml"/><Relationship Id="rId9" Type="http://schemas.openxmlformats.org/officeDocument/2006/relationships/image" Target="../media/image3.jpeg"/></Relationships>
</file>

<file path=ppt/slideLayouts/_rels/slideLayout4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00.xml"/><Relationship Id="rId7" Type="http://schemas.openxmlformats.org/officeDocument/2006/relationships/tags" Target="../tags/tag204.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10" Type="http://schemas.openxmlformats.org/officeDocument/2006/relationships/image" Target="../media/image1.emf"/><Relationship Id="rId4" Type="http://schemas.openxmlformats.org/officeDocument/2006/relationships/tags" Target="../tags/tag201.xml"/><Relationship Id="rId9" Type="http://schemas.openxmlformats.org/officeDocument/2006/relationships/oleObject" Target="../embeddings/oleObject27.bin"/></Relationships>
</file>

<file path=ppt/slideLayouts/_rels/slideLayout47.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tags" Target="../tags/tag207.xml"/><Relationship Id="rId7" Type="http://schemas.openxmlformats.org/officeDocument/2006/relationships/slideMaster" Target="../slideMasters/slideMaster3.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tags" Target="../tags/tag213.xml"/><Relationship Id="rId7" Type="http://schemas.openxmlformats.org/officeDocument/2006/relationships/slideMaster" Target="../slideMasters/slideMaster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tags" Target="../tags/tag219.xml"/><Relationship Id="rId7" Type="http://schemas.openxmlformats.org/officeDocument/2006/relationships/slideMaster" Target="../slideMasters/slideMaster3.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10" Type="http://schemas.openxmlformats.org/officeDocument/2006/relationships/image" Target="../media/image2.emf"/><Relationship Id="rId4" Type="http://schemas.openxmlformats.org/officeDocument/2006/relationships/tags" Target="../tags/tag226.xml"/><Relationship Id="rId9" Type="http://schemas.openxmlformats.org/officeDocument/2006/relationships/oleObject" Target="../embeddings/oleObject31.bin"/></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237.xml"/><Relationship Id="rId3" Type="http://schemas.openxmlformats.org/officeDocument/2006/relationships/tags" Target="../tags/tag232.xml"/><Relationship Id="rId7" Type="http://schemas.openxmlformats.org/officeDocument/2006/relationships/tags" Target="../tags/tag236.xml"/><Relationship Id="rId12" Type="http://schemas.openxmlformats.org/officeDocument/2006/relationships/image" Target="../media/image5.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image" Target="../media/image1.emf"/><Relationship Id="rId5" Type="http://schemas.openxmlformats.org/officeDocument/2006/relationships/tags" Target="../tags/tag234.xml"/><Relationship Id="rId10" Type="http://schemas.openxmlformats.org/officeDocument/2006/relationships/oleObject" Target="../embeddings/oleObject32.bin"/><Relationship Id="rId4" Type="http://schemas.openxmlformats.org/officeDocument/2006/relationships/tags" Target="../tags/tag233.xml"/><Relationship Id="rId9"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245.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image" Target="../media/image5.pn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image" Target="../media/image1.emf"/><Relationship Id="rId5" Type="http://schemas.openxmlformats.org/officeDocument/2006/relationships/tags" Target="../tags/tag242.xml"/><Relationship Id="rId10" Type="http://schemas.openxmlformats.org/officeDocument/2006/relationships/oleObject" Target="../embeddings/oleObject33.bin"/><Relationship Id="rId4" Type="http://schemas.openxmlformats.org/officeDocument/2006/relationships/tags" Target="../tags/tag241.xml"/><Relationship Id="rId9"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253.xml"/><Relationship Id="rId3" Type="http://schemas.openxmlformats.org/officeDocument/2006/relationships/tags" Target="../tags/tag248.xml"/><Relationship Id="rId7" Type="http://schemas.openxmlformats.org/officeDocument/2006/relationships/tags" Target="../tags/tag252.xml"/><Relationship Id="rId12" Type="http://schemas.openxmlformats.org/officeDocument/2006/relationships/image" Target="../media/image5.png"/><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image" Target="../media/image1.emf"/><Relationship Id="rId5" Type="http://schemas.openxmlformats.org/officeDocument/2006/relationships/tags" Target="../tags/tag250.xml"/><Relationship Id="rId10" Type="http://schemas.openxmlformats.org/officeDocument/2006/relationships/oleObject" Target="../embeddings/oleObject34.bin"/><Relationship Id="rId4" Type="http://schemas.openxmlformats.org/officeDocument/2006/relationships/tags" Target="../tags/tag249.xml"/><Relationship Id="rId9"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261.xml"/><Relationship Id="rId3" Type="http://schemas.openxmlformats.org/officeDocument/2006/relationships/tags" Target="../tags/tag256.xml"/><Relationship Id="rId7" Type="http://schemas.openxmlformats.org/officeDocument/2006/relationships/tags" Target="../tags/tag260.xml"/><Relationship Id="rId12" Type="http://schemas.openxmlformats.org/officeDocument/2006/relationships/image" Target="../media/image5.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11" Type="http://schemas.openxmlformats.org/officeDocument/2006/relationships/image" Target="../media/image6.emf"/><Relationship Id="rId5" Type="http://schemas.openxmlformats.org/officeDocument/2006/relationships/tags" Target="../tags/tag258.xml"/><Relationship Id="rId10" Type="http://schemas.openxmlformats.org/officeDocument/2006/relationships/oleObject" Target="../embeddings/oleObject35.bin"/><Relationship Id="rId4" Type="http://schemas.openxmlformats.org/officeDocument/2006/relationships/tags" Target="../tags/tag257.xml"/><Relationship Id="rId9"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269.xml"/><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image" Target="../media/image5.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image" Target="../media/image1.emf"/><Relationship Id="rId5" Type="http://schemas.openxmlformats.org/officeDocument/2006/relationships/tags" Target="../tags/tag266.xml"/><Relationship Id="rId10" Type="http://schemas.openxmlformats.org/officeDocument/2006/relationships/oleObject" Target="../embeddings/oleObject36.bin"/><Relationship Id="rId4" Type="http://schemas.openxmlformats.org/officeDocument/2006/relationships/tags" Target="../tags/tag265.xml"/><Relationship Id="rId9"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277.xml"/><Relationship Id="rId3" Type="http://schemas.openxmlformats.org/officeDocument/2006/relationships/tags" Target="../tags/tag272.xml"/><Relationship Id="rId7" Type="http://schemas.openxmlformats.org/officeDocument/2006/relationships/tags" Target="../tags/tag276.xml"/><Relationship Id="rId12" Type="http://schemas.openxmlformats.org/officeDocument/2006/relationships/image" Target="../media/image5.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11" Type="http://schemas.openxmlformats.org/officeDocument/2006/relationships/image" Target="../media/image1.emf"/><Relationship Id="rId5" Type="http://schemas.openxmlformats.org/officeDocument/2006/relationships/tags" Target="../tags/tag274.xml"/><Relationship Id="rId10" Type="http://schemas.openxmlformats.org/officeDocument/2006/relationships/oleObject" Target="../embeddings/oleObject37.bin"/><Relationship Id="rId4" Type="http://schemas.openxmlformats.org/officeDocument/2006/relationships/tags" Target="../tags/tag273.xml"/><Relationship Id="rId9"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285.xml"/><Relationship Id="rId3" Type="http://schemas.openxmlformats.org/officeDocument/2006/relationships/tags" Target="../tags/tag280.xml"/><Relationship Id="rId7" Type="http://schemas.openxmlformats.org/officeDocument/2006/relationships/tags" Target="../tags/tag284.xml"/><Relationship Id="rId12" Type="http://schemas.openxmlformats.org/officeDocument/2006/relationships/image" Target="../media/image5.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image" Target="../media/image1.emf"/><Relationship Id="rId5" Type="http://schemas.openxmlformats.org/officeDocument/2006/relationships/tags" Target="../tags/tag282.xml"/><Relationship Id="rId10" Type="http://schemas.openxmlformats.org/officeDocument/2006/relationships/oleObject" Target="../embeddings/oleObject38.bin"/><Relationship Id="rId4" Type="http://schemas.openxmlformats.org/officeDocument/2006/relationships/tags" Target="../tags/tag281.xml"/><Relationship Id="rId9"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293.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image" Target="../media/image5.png"/><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image" Target="../media/image1.emf"/><Relationship Id="rId5" Type="http://schemas.openxmlformats.org/officeDocument/2006/relationships/tags" Target="../tags/tag290.xml"/><Relationship Id="rId10" Type="http://schemas.openxmlformats.org/officeDocument/2006/relationships/oleObject" Target="../embeddings/oleObject39.bin"/><Relationship Id="rId4" Type="http://schemas.openxmlformats.org/officeDocument/2006/relationships/tags" Target="../tags/tag289.xml"/><Relationship Id="rId9"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301.xml"/><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image" Target="../media/image5.pn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image" Target="../media/image6.emf"/><Relationship Id="rId5" Type="http://schemas.openxmlformats.org/officeDocument/2006/relationships/tags" Target="../tags/tag298.xml"/><Relationship Id="rId10" Type="http://schemas.openxmlformats.org/officeDocument/2006/relationships/oleObject" Target="../embeddings/oleObject40.bin"/><Relationship Id="rId4" Type="http://schemas.openxmlformats.org/officeDocument/2006/relationships/tags" Target="../tags/tag297.xml"/><Relationship Id="rId9"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09.xml"/><Relationship Id="rId3" Type="http://schemas.openxmlformats.org/officeDocument/2006/relationships/tags" Target="../tags/tag304.xml"/><Relationship Id="rId7" Type="http://schemas.openxmlformats.org/officeDocument/2006/relationships/tags" Target="../tags/tag308.xml"/><Relationship Id="rId12" Type="http://schemas.openxmlformats.org/officeDocument/2006/relationships/image" Target="../media/image5.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image" Target="../media/image1.emf"/><Relationship Id="rId5" Type="http://schemas.openxmlformats.org/officeDocument/2006/relationships/tags" Target="../tags/tag306.xml"/><Relationship Id="rId10" Type="http://schemas.openxmlformats.org/officeDocument/2006/relationships/oleObject" Target="../embeddings/oleObject41.bin"/><Relationship Id="rId4" Type="http://schemas.openxmlformats.org/officeDocument/2006/relationships/tags" Target="../tags/tag305.xml"/><Relationship Id="rId9"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12.xml"/><Relationship Id="rId7" Type="http://schemas.openxmlformats.org/officeDocument/2006/relationships/image" Target="../media/image2.emf"/><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oleObject" Target="../embeddings/oleObject42.bin"/><Relationship Id="rId5" Type="http://schemas.openxmlformats.org/officeDocument/2006/relationships/slideMaster" Target="../slideMasters/slideMaster3.xml"/><Relationship Id="rId4" Type="http://schemas.openxmlformats.org/officeDocument/2006/relationships/tags" Target="../tags/tag313.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43.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tags" Target="../tags/tag318.xml"/><Relationship Id="rId7" Type="http://schemas.openxmlformats.org/officeDocument/2006/relationships/slideMaster" Target="../slideMasters/slideMaster3.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9"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24.xml"/><Relationship Id="rId7" Type="http://schemas.openxmlformats.org/officeDocument/2006/relationships/image" Target="../media/image1.emf"/><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oleObject" Target="../embeddings/oleObject45.bin"/><Relationship Id="rId5" Type="http://schemas.openxmlformats.org/officeDocument/2006/relationships/slideMaster" Target="../slideMasters/slideMaster3.xml"/><Relationship Id="rId4" Type="http://schemas.openxmlformats.org/officeDocument/2006/relationships/tags" Target="../tags/tag325.xml"/><Relationship Id="rId9"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48.xml"/><Relationship Id="rId7" Type="http://schemas.openxmlformats.org/officeDocument/2006/relationships/oleObject" Target="../embeddings/oleObject47.bin"/><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Master" Target="../slideMasters/slideMaster4.xml"/><Relationship Id="rId5" Type="http://schemas.openxmlformats.org/officeDocument/2006/relationships/tags" Target="../tags/tag350.xml"/><Relationship Id="rId10" Type="http://schemas.openxmlformats.org/officeDocument/2006/relationships/image" Target="../media/image4.png"/><Relationship Id="rId4" Type="http://schemas.openxmlformats.org/officeDocument/2006/relationships/tags" Target="../tags/tag349.xml"/><Relationship Id="rId9" Type="http://schemas.openxmlformats.org/officeDocument/2006/relationships/image" Target="../media/image3.jpeg"/></Relationships>
</file>

<file path=ppt/slideLayouts/_rels/slideLayout74.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53.xml"/><Relationship Id="rId7" Type="http://schemas.openxmlformats.org/officeDocument/2006/relationships/tags" Target="../tags/tag357.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5" Type="http://schemas.openxmlformats.org/officeDocument/2006/relationships/tags" Target="../tags/tag355.xml"/><Relationship Id="rId10" Type="http://schemas.openxmlformats.org/officeDocument/2006/relationships/image" Target="../media/image1.emf"/><Relationship Id="rId4" Type="http://schemas.openxmlformats.org/officeDocument/2006/relationships/tags" Target="../tags/tag354.xml"/><Relationship Id="rId9" Type="http://schemas.openxmlformats.org/officeDocument/2006/relationships/oleObject" Target="../embeddings/oleObject48.bin"/></Relationships>
</file>

<file path=ppt/slideLayouts/_rels/slideLayout75.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tags" Target="../tags/tag360.xml"/><Relationship Id="rId7" Type="http://schemas.openxmlformats.org/officeDocument/2006/relationships/slideMaster" Target="../slideMasters/slideMaster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9" Type="http://schemas.openxmlformats.org/officeDocument/2006/relationships/image" Target="../media/image2.emf"/></Relationships>
</file>

<file path=ppt/slideLayouts/_rels/slideLayout76.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tags" Target="../tags/tag366.xml"/><Relationship Id="rId7" Type="http://schemas.openxmlformats.org/officeDocument/2006/relationships/slideMaster" Target="../slideMasters/slideMaster4.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9" Type="http://schemas.openxmlformats.org/officeDocument/2006/relationships/image" Target="../media/image2.emf"/></Relationships>
</file>

<file path=ppt/slideLayouts/_rels/slideLayout77.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tags" Target="../tags/tag372.xml"/><Relationship Id="rId7" Type="http://schemas.openxmlformats.org/officeDocument/2006/relationships/slideMaster" Target="../slideMasters/slideMaster4.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9" Type="http://schemas.openxmlformats.org/officeDocument/2006/relationships/image" Target="../media/image2.emf"/></Relationships>
</file>

<file path=ppt/slideLayouts/_rels/slideLayout7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78.xml"/><Relationship Id="rId7" Type="http://schemas.openxmlformats.org/officeDocument/2006/relationships/tags" Target="../tags/tag382.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5" Type="http://schemas.openxmlformats.org/officeDocument/2006/relationships/tags" Target="../tags/tag380.xml"/><Relationship Id="rId10" Type="http://schemas.openxmlformats.org/officeDocument/2006/relationships/image" Target="../media/image2.emf"/><Relationship Id="rId4" Type="http://schemas.openxmlformats.org/officeDocument/2006/relationships/tags" Target="../tags/tag379.xml"/><Relationship Id="rId9" Type="http://schemas.openxmlformats.org/officeDocument/2006/relationships/oleObject" Target="../embeddings/oleObject52.bin"/></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390.xml"/><Relationship Id="rId3" Type="http://schemas.openxmlformats.org/officeDocument/2006/relationships/tags" Target="../tags/tag385.xml"/><Relationship Id="rId7" Type="http://schemas.openxmlformats.org/officeDocument/2006/relationships/tags" Target="../tags/tag389.xml"/><Relationship Id="rId12" Type="http://schemas.openxmlformats.org/officeDocument/2006/relationships/image" Target="../media/image5.png"/><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tags" Target="../tags/tag388.xml"/><Relationship Id="rId11" Type="http://schemas.openxmlformats.org/officeDocument/2006/relationships/image" Target="../media/image1.emf"/><Relationship Id="rId5" Type="http://schemas.openxmlformats.org/officeDocument/2006/relationships/tags" Target="../tags/tag387.xml"/><Relationship Id="rId10" Type="http://schemas.openxmlformats.org/officeDocument/2006/relationships/oleObject" Target="../embeddings/oleObject53.bin"/><Relationship Id="rId4" Type="http://schemas.openxmlformats.org/officeDocument/2006/relationships/tags" Target="../tags/tag386.xml"/><Relationship Id="rId9"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398.xml"/><Relationship Id="rId3" Type="http://schemas.openxmlformats.org/officeDocument/2006/relationships/tags" Target="../tags/tag393.xml"/><Relationship Id="rId7" Type="http://schemas.openxmlformats.org/officeDocument/2006/relationships/tags" Target="../tags/tag397.xml"/><Relationship Id="rId12" Type="http://schemas.openxmlformats.org/officeDocument/2006/relationships/image" Target="../media/image5.png"/><Relationship Id="rId2" Type="http://schemas.openxmlformats.org/officeDocument/2006/relationships/tags" Target="../tags/tag392.xml"/><Relationship Id="rId1" Type="http://schemas.openxmlformats.org/officeDocument/2006/relationships/tags" Target="../tags/tag391.xml"/><Relationship Id="rId6" Type="http://schemas.openxmlformats.org/officeDocument/2006/relationships/tags" Target="../tags/tag396.xml"/><Relationship Id="rId11" Type="http://schemas.openxmlformats.org/officeDocument/2006/relationships/image" Target="../media/image1.emf"/><Relationship Id="rId5" Type="http://schemas.openxmlformats.org/officeDocument/2006/relationships/tags" Target="../tags/tag395.xml"/><Relationship Id="rId10" Type="http://schemas.openxmlformats.org/officeDocument/2006/relationships/oleObject" Target="../embeddings/oleObject54.bin"/><Relationship Id="rId4" Type="http://schemas.openxmlformats.org/officeDocument/2006/relationships/tags" Target="../tags/tag394.xml"/><Relationship Id="rId9"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406.xml"/><Relationship Id="rId3" Type="http://schemas.openxmlformats.org/officeDocument/2006/relationships/tags" Target="../tags/tag401.xml"/><Relationship Id="rId7" Type="http://schemas.openxmlformats.org/officeDocument/2006/relationships/tags" Target="../tags/tag405.xml"/><Relationship Id="rId12" Type="http://schemas.openxmlformats.org/officeDocument/2006/relationships/image" Target="../media/image5.png"/><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image" Target="../media/image1.emf"/><Relationship Id="rId5" Type="http://schemas.openxmlformats.org/officeDocument/2006/relationships/tags" Target="../tags/tag403.xml"/><Relationship Id="rId10" Type="http://schemas.openxmlformats.org/officeDocument/2006/relationships/oleObject" Target="../embeddings/oleObject55.bin"/><Relationship Id="rId4" Type="http://schemas.openxmlformats.org/officeDocument/2006/relationships/tags" Target="../tags/tag402.xml"/><Relationship Id="rId9"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414.xml"/><Relationship Id="rId3" Type="http://schemas.openxmlformats.org/officeDocument/2006/relationships/tags" Target="../tags/tag409.xml"/><Relationship Id="rId7" Type="http://schemas.openxmlformats.org/officeDocument/2006/relationships/tags" Target="../tags/tag413.xml"/><Relationship Id="rId12" Type="http://schemas.openxmlformats.org/officeDocument/2006/relationships/image" Target="../media/image5.png"/><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image" Target="../media/image6.emf"/><Relationship Id="rId5" Type="http://schemas.openxmlformats.org/officeDocument/2006/relationships/tags" Target="../tags/tag411.xml"/><Relationship Id="rId10" Type="http://schemas.openxmlformats.org/officeDocument/2006/relationships/oleObject" Target="../embeddings/oleObject56.bin"/><Relationship Id="rId4" Type="http://schemas.openxmlformats.org/officeDocument/2006/relationships/tags" Target="../tags/tag410.xml"/><Relationship Id="rId9"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422.xml"/><Relationship Id="rId3" Type="http://schemas.openxmlformats.org/officeDocument/2006/relationships/tags" Target="../tags/tag417.xml"/><Relationship Id="rId7" Type="http://schemas.openxmlformats.org/officeDocument/2006/relationships/tags" Target="../tags/tag421.xml"/><Relationship Id="rId12" Type="http://schemas.openxmlformats.org/officeDocument/2006/relationships/image" Target="../media/image5.png"/><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11" Type="http://schemas.openxmlformats.org/officeDocument/2006/relationships/image" Target="../media/image1.emf"/><Relationship Id="rId5" Type="http://schemas.openxmlformats.org/officeDocument/2006/relationships/tags" Target="../tags/tag419.xml"/><Relationship Id="rId10" Type="http://schemas.openxmlformats.org/officeDocument/2006/relationships/oleObject" Target="../embeddings/oleObject57.bin"/><Relationship Id="rId4" Type="http://schemas.openxmlformats.org/officeDocument/2006/relationships/tags" Target="../tags/tag418.xml"/><Relationship Id="rId9"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430.xml"/><Relationship Id="rId3" Type="http://schemas.openxmlformats.org/officeDocument/2006/relationships/tags" Target="../tags/tag425.xml"/><Relationship Id="rId7" Type="http://schemas.openxmlformats.org/officeDocument/2006/relationships/tags" Target="../tags/tag429.xml"/><Relationship Id="rId12" Type="http://schemas.openxmlformats.org/officeDocument/2006/relationships/image" Target="../media/image5.png"/><Relationship Id="rId2" Type="http://schemas.openxmlformats.org/officeDocument/2006/relationships/tags" Target="../tags/tag424.xml"/><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image" Target="../media/image1.emf"/><Relationship Id="rId5" Type="http://schemas.openxmlformats.org/officeDocument/2006/relationships/tags" Target="../tags/tag427.xml"/><Relationship Id="rId10" Type="http://schemas.openxmlformats.org/officeDocument/2006/relationships/oleObject" Target="../embeddings/oleObject58.bin"/><Relationship Id="rId4" Type="http://schemas.openxmlformats.org/officeDocument/2006/relationships/tags" Target="../tags/tag426.xml"/><Relationship Id="rId9"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8" Type="http://schemas.openxmlformats.org/officeDocument/2006/relationships/tags" Target="../tags/tag438.xml"/><Relationship Id="rId3" Type="http://schemas.openxmlformats.org/officeDocument/2006/relationships/tags" Target="../tags/tag433.xml"/><Relationship Id="rId7" Type="http://schemas.openxmlformats.org/officeDocument/2006/relationships/tags" Target="../tags/tag437.xml"/><Relationship Id="rId12" Type="http://schemas.openxmlformats.org/officeDocument/2006/relationships/image" Target="../media/image5.png"/><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11" Type="http://schemas.openxmlformats.org/officeDocument/2006/relationships/image" Target="../media/image1.emf"/><Relationship Id="rId5" Type="http://schemas.openxmlformats.org/officeDocument/2006/relationships/tags" Target="../tags/tag435.xml"/><Relationship Id="rId10" Type="http://schemas.openxmlformats.org/officeDocument/2006/relationships/oleObject" Target="../embeddings/oleObject59.bin"/><Relationship Id="rId4" Type="http://schemas.openxmlformats.org/officeDocument/2006/relationships/tags" Target="../tags/tag434.xml"/><Relationship Id="rId9"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8" Type="http://schemas.openxmlformats.org/officeDocument/2006/relationships/tags" Target="../tags/tag446.xml"/><Relationship Id="rId3" Type="http://schemas.openxmlformats.org/officeDocument/2006/relationships/tags" Target="../tags/tag441.xml"/><Relationship Id="rId7" Type="http://schemas.openxmlformats.org/officeDocument/2006/relationships/tags" Target="../tags/tag445.xml"/><Relationship Id="rId12" Type="http://schemas.openxmlformats.org/officeDocument/2006/relationships/image" Target="../media/image5.png"/><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image" Target="../media/image1.emf"/><Relationship Id="rId5" Type="http://schemas.openxmlformats.org/officeDocument/2006/relationships/tags" Target="../tags/tag443.xml"/><Relationship Id="rId10" Type="http://schemas.openxmlformats.org/officeDocument/2006/relationships/oleObject" Target="../embeddings/oleObject60.bin"/><Relationship Id="rId4" Type="http://schemas.openxmlformats.org/officeDocument/2006/relationships/tags" Target="../tags/tag442.xml"/><Relationship Id="rId9"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8" Type="http://schemas.openxmlformats.org/officeDocument/2006/relationships/tags" Target="../tags/tag454.xml"/><Relationship Id="rId3" Type="http://schemas.openxmlformats.org/officeDocument/2006/relationships/tags" Target="../tags/tag449.xml"/><Relationship Id="rId7" Type="http://schemas.openxmlformats.org/officeDocument/2006/relationships/tags" Target="../tags/tag453.xml"/><Relationship Id="rId12" Type="http://schemas.openxmlformats.org/officeDocument/2006/relationships/image" Target="../media/image5.png"/><Relationship Id="rId2" Type="http://schemas.openxmlformats.org/officeDocument/2006/relationships/tags" Target="../tags/tag448.xml"/><Relationship Id="rId1" Type="http://schemas.openxmlformats.org/officeDocument/2006/relationships/tags" Target="../tags/tag447.xml"/><Relationship Id="rId6" Type="http://schemas.openxmlformats.org/officeDocument/2006/relationships/tags" Target="../tags/tag452.xml"/><Relationship Id="rId11" Type="http://schemas.openxmlformats.org/officeDocument/2006/relationships/image" Target="../media/image6.emf"/><Relationship Id="rId5" Type="http://schemas.openxmlformats.org/officeDocument/2006/relationships/tags" Target="../tags/tag451.xml"/><Relationship Id="rId10" Type="http://schemas.openxmlformats.org/officeDocument/2006/relationships/oleObject" Target="../embeddings/oleObject61.bin"/><Relationship Id="rId4" Type="http://schemas.openxmlformats.org/officeDocument/2006/relationships/tags" Target="../tags/tag450.xml"/><Relationship Id="rId9"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8" Type="http://schemas.openxmlformats.org/officeDocument/2006/relationships/tags" Target="../tags/tag462.xml"/><Relationship Id="rId3" Type="http://schemas.openxmlformats.org/officeDocument/2006/relationships/tags" Target="../tags/tag457.xml"/><Relationship Id="rId7" Type="http://schemas.openxmlformats.org/officeDocument/2006/relationships/tags" Target="../tags/tag461.xml"/><Relationship Id="rId12" Type="http://schemas.openxmlformats.org/officeDocument/2006/relationships/image" Target="../media/image5.png"/><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tags" Target="../tags/tag460.xml"/><Relationship Id="rId11" Type="http://schemas.openxmlformats.org/officeDocument/2006/relationships/image" Target="../media/image1.emf"/><Relationship Id="rId5" Type="http://schemas.openxmlformats.org/officeDocument/2006/relationships/tags" Target="../tags/tag459.xml"/><Relationship Id="rId10" Type="http://schemas.openxmlformats.org/officeDocument/2006/relationships/oleObject" Target="../embeddings/oleObject62.bin"/><Relationship Id="rId4" Type="http://schemas.openxmlformats.org/officeDocument/2006/relationships/tags" Target="../tags/tag458.xml"/><Relationship Id="rId9"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65.xml"/><Relationship Id="rId7" Type="http://schemas.openxmlformats.org/officeDocument/2006/relationships/image" Target="../media/image2.emf"/><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oleObject" Target="../embeddings/oleObject63.bin"/><Relationship Id="rId5" Type="http://schemas.openxmlformats.org/officeDocument/2006/relationships/slideMaster" Target="../slideMasters/slideMaster4.xml"/><Relationship Id="rId4" Type="http://schemas.openxmlformats.org/officeDocument/2006/relationships/tags" Target="../tags/tag46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8.xml"/><Relationship Id="rId1" Type="http://schemas.openxmlformats.org/officeDocument/2006/relationships/tags" Target="../tags/tag467.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64.bin"/></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tags" Target="../tags/tag471.xml"/><Relationship Id="rId7" Type="http://schemas.openxmlformats.org/officeDocument/2006/relationships/slideMaster" Target="../slideMasters/slideMaster4.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tags" Target="../tags/tag472.xml"/><Relationship Id="rId9"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384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DE8ECF6E-5E5A-5714-FAEF-18662DAE6E5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3" hidden="1">
                        <a:extLst>
                          <a:ext uri="{FF2B5EF4-FFF2-40B4-BE49-F238E27FC236}">
                            <a16:creationId xmlns:a16="http://schemas.microsoft.com/office/drawing/2014/main" id="{DE8ECF6E-5E5A-5714-FAEF-18662DAE6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5">
            <a:extLst>
              <a:ext uri="{FF2B5EF4-FFF2-40B4-BE49-F238E27FC236}">
                <a16:creationId xmlns:a16="http://schemas.microsoft.com/office/drawing/2014/main" id="{AB26D7F3-64D5-95AF-CAB4-20430A7060E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ltGray">
          <a:xfrm>
            <a:off x="0" y="0"/>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hidden="1">
            <a:extLst>
              <a:ext uri="{FF2B5EF4-FFF2-40B4-BE49-F238E27FC236}">
                <a16:creationId xmlns:a16="http://schemas.microsoft.com/office/drawing/2014/main" id="{3834D439-C4A2-8356-C541-C1D633E3C844}"/>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4400" b="1">
              <a:solidFill>
                <a:schemeClr val="bg1"/>
              </a:solidFill>
              <a:ea typeface="+mj-ea"/>
              <a:cs typeface="+mj-cs"/>
              <a:sym typeface="Arial" panose="020B0604020202020204" pitchFamily="34" charset="0"/>
            </a:endParaRPr>
          </a:p>
        </p:txBody>
      </p:sp>
      <p:pic>
        <p:nvPicPr>
          <p:cNvPr id="5" name="Picture 46">
            <a:extLst>
              <a:ext uri="{FF2B5EF4-FFF2-40B4-BE49-F238E27FC236}">
                <a16:creationId xmlns:a16="http://schemas.microsoft.com/office/drawing/2014/main" id="{BB4F01CE-11A1-0E8A-8AB8-02AAFD54960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592138" y="385763"/>
            <a:ext cx="4778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a:extLst>
              <a:ext uri="{FF2B5EF4-FFF2-40B4-BE49-F238E27FC236}">
                <a16:creationId xmlns:a16="http://schemas.microsoft.com/office/drawing/2014/main" id="{1409C740-CF59-5760-94EB-4E8C3962925E}"/>
              </a:ext>
            </a:extLst>
          </p:cNvPr>
          <p:cNvSpPr txBox="1">
            <a:spLocks/>
          </p:cNvSpPr>
          <p:nvPr userDrawn="1">
            <p:custDataLst>
              <p:tags r:id="rId3"/>
            </p:custDataLst>
          </p:nvPr>
        </p:nvSpPr>
        <p:spPr>
          <a:xfrm>
            <a:off x="592138" y="917575"/>
            <a:ext cx="6426200" cy="185738"/>
          </a:xfrm>
          <a:prstGeom prst="rect">
            <a:avLst/>
          </a:prstGeom>
          <a:noFill/>
          <a:ln/>
        </p:spPr>
        <p:txBody>
          <a:bodyPr wrap="none" lIns="0" tIns="0" rIns="0" bIns="0" anchor="b"/>
          <a:lstStyle>
            <a:lvl1pPr algn="ctr" defTabSz="914400" rtl="0" eaLnBrk="1" latinLnBrk="0" hangingPunct="1">
              <a:lnSpc>
                <a:spcPct val="100000"/>
              </a:lnSpc>
              <a:spcBef>
                <a:spcPct val="0"/>
              </a:spcBef>
              <a:buNone/>
              <a:defRPr lang="en-US" sz="4400" b="1" kern="1200" cap="none" spc="0" baseline="0" dirty="0">
                <a:ln w="6350" cap="flat">
                  <a:noFill/>
                  <a:miter lim="800000"/>
                </a:ln>
                <a:solidFill>
                  <a:schemeClr val="accent1"/>
                </a:solidFill>
                <a:latin typeface="+mj-lt"/>
                <a:ea typeface="+mj-ea"/>
                <a:cs typeface="+mj-cs"/>
              </a:defRPr>
            </a:lvl1pPr>
          </a:lstStyle>
          <a:p>
            <a:pPr algn="l" fontAlgn="auto">
              <a:spcAft>
                <a:spcPts val="0"/>
              </a:spcAft>
              <a:defRPr/>
            </a:pPr>
            <a:r>
              <a:rPr lang="fr-FR" sz="1200">
                <a:solidFill>
                  <a:schemeClr val="bg1"/>
                </a:solidFill>
                <a:latin typeface="Arial Narrow" panose="020B0606020202030204" pitchFamily="34" charset="0"/>
              </a:rPr>
              <a:t>CHIEF, PROFESSIONAL CONDUCT AND CULTURE  •  CHEF, CONDUITE PROFESSIONNELLE ET CULTURE </a:t>
            </a:r>
          </a:p>
        </p:txBody>
      </p:sp>
      <p:sp>
        <p:nvSpPr>
          <p:cNvPr id="7" name="Title">
            <a:extLst>
              <a:ext uri="{FF2B5EF4-FFF2-40B4-BE49-F238E27FC236}">
                <a16:creationId xmlns:a16="http://schemas.microsoft.com/office/drawing/2014/main" id="{7D986B4C-460D-1E9D-F375-870A033515D5}"/>
              </a:ext>
            </a:extLst>
          </p:cNvPr>
          <p:cNvSpPr txBox="1">
            <a:spLocks/>
          </p:cNvSpPr>
          <p:nvPr userDrawn="1">
            <p:custDataLst>
              <p:tags r:id="rId4"/>
            </p:custDataLst>
          </p:nvPr>
        </p:nvSpPr>
        <p:spPr>
          <a:xfrm>
            <a:off x="592138" y="1146175"/>
            <a:ext cx="9158287" cy="185738"/>
          </a:xfrm>
          <a:prstGeom prst="rect">
            <a:avLst/>
          </a:prstGeom>
          <a:noFill/>
          <a:ln/>
        </p:spPr>
        <p:txBody>
          <a:bodyPr wrap="none" lIns="0" tIns="0" rIns="0" bIns="0" anchor="b">
            <a:spAutoFit/>
          </a:bodyPr>
          <a:lstStyle>
            <a:lvl1pPr algn="ctr" defTabSz="914400" rtl="0" eaLnBrk="1" latinLnBrk="0" hangingPunct="1">
              <a:lnSpc>
                <a:spcPct val="100000"/>
              </a:lnSpc>
              <a:spcBef>
                <a:spcPct val="0"/>
              </a:spcBef>
              <a:buNone/>
              <a:defRPr lang="en-US" sz="4400" b="1" kern="1200" cap="none" spc="0" baseline="0" dirty="0">
                <a:ln w="6350" cap="flat">
                  <a:noFill/>
                  <a:miter lim="800000"/>
                </a:ln>
                <a:solidFill>
                  <a:schemeClr val="accent1"/>
                </a:solidFill>
                <a:latin typeface="+mj-lt"/>
                <a:ea typeface="+mj-ea"/>
                <a:cs typeface="+mj-cs"/>
              </a:defRPr>
            </a:lvl1pPr>
          </a:lstStyle>
          <a:p>
            <a:pPr algn="l" fontAlgn="auto">
              <a:spcAft>
                <a:spcPts val="0"/>
              </a:spcAft>
              <a:defRPr/>
            </a:pPr>
            <a:r>
              <a:rPr lang="fr-FR" sz="1200">
                <a:solidFill>
                  <a:schemeClr val="tx1"/>
                </a:solidFill>
                <a:latin typeface="Arial Narrow" panose="020B0606020202030204" pitchFamily="34" charset="0"/>
              </a:rPr>
              <a:t>DIRECTOR GENERAL PROFESSIONAL CONDUCT AND DEVELOPMENT  •  DIRECTEUR GÉNÉRAL CONDUITE ET DÉVELOPPEMENT PROFESSIONNELS</a:t>
            </a:r>
          </a:p>
        </p:txBody>
      </p:sp>
      <p:sp>
        <p:nvSpPr>
          <p:cNvPr id="16" name="Documenttype"/>
          <p:cNvSpPr>
            <a:spLocks noGrp="1"/>
          </p:cNvSpPr>
          <p:nvPr>
            <p:ph type="body" sz="quarter" idx="13"/>
          </p:nvPr>
        </p:nvSpPr>
        <p:spPr>
          <a:xfrm>
            <a:off x="596900" y="4530329"/>
            <a:ext cx="10947400" cy="184666"/>
          </a:xfrm>
          <a:prstGeom prst="rect">
            <a:avLst/>
          </a:prstGeom>
          <a:noFill/>
          <a:ln/>
        </p:spPr>
        <p:txBody>
          <a:bodyPr rtlCol="0"/>
          <a:lstStyle>
            <a:lvl1pPr algn="ctr">
              <a:defRPr lang="en-US" sz="1200" cap="all" dirty="0"/>
            </a:lvl1pPr>
          </a:lstStyle>
          <a:p>
            <a:pPr lvl="0"/>
            <a:r>
              <a:rPr lang="en-US"/>
              <a:t>Click to edit Master text styles</a:t>
            </a:r>
          </a:p>
        </p:txBody>
      </p:sp>
      <p:sp>
        <p:nvSpPr>
          <p:cNvPr id="18" name="Subtitle"/>
          <p:cNvSpPr>
            <a:spLocks noGrp="1"/>
          </p:cNvSpPr>
          <p:nvPr>
            <p:ph type="subTitle" idx="1"/>
          </p:nvPr>
        </p:nvSpPr>
        <p:spPr>
          <a:xfrm>
            <a:off x="596900" y="3772801"/>
            <a:ext cx="10947400" cy="369332"/>
          </a:xfrm>
          <a:prstGeom prst="rect">
            <a:avLst/>
          </a:prstGeom>
          <a:noFill/>
          <a:ln/>
        </p:spPr>
        <p:txBody>
          <a:bodyPr rtlCol="0">
            <a:noAutofit/>
          </a:bodyPr>
          <a:lstStyle>
            <a:lvl1pPr algn="ctr">
              <a:defRPr lang="en-US" sz="2400" dirty="0">
                <a:solidFill>
                  <a:srgbClr val="547A7A"/>
                </a:solidFill>
              </a:defRPr>
            </a:lvl1pPr>
          </a:lstStyle>
          <a:p>
            <a:pPr lvl="0"/>
            <a:r>
              <a:rPr lang="en-US"/>
              <a:t>Click to edit Master subtitle style</a:t>
            </a:r>
          </a:p>
        </p:txBody>
      </p:sp>
      <p:sp>
        <p:nvSpPr>
          <p:cNvPr id="20" name="Title"/>
          <p:cNvSpPr>
            <a:spLocks noGrp="1"/>
          </p:cNvSpPr>
          <p:nvPr>
            <p:ph type="title"/>
          </p:nvPr>
        </p:nvSpPr>
        <p:spPr>
          <a:xfrm>
            <a:off x="596900" y="2336229"/>
            <a:ext cx="10947400" cy="1354217"/>
          </a:xfrm>
          <a:prstGeom prst="rect">
            <a:avLst/>
          </a:prstGeom>
          <a:noFill/>
          <a:ln/>
        </p:spPr>
        <p:txBody>
          <a:bodyPr rtlCol="0" anchor="b">
            <a:noAutofit/>
          </a:bodyPr>
          <a:lstStyle>
            <a:lvl1pPr algn="ctr">
              <a:defRPr lang="en-US" sz="4400" cap="none" baseline="0" dirty="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2786076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fault 1-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6E8D35C-CF8D-7A50-7303-52B1D53F2B07}"/>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6" hidden="1">
                        <a:extLst>
                          <a:ext uri="{FF2B5EF4-FFF2-40B4-BE49-F238E27FC236}">
                            <a16:creationId xmlns:a16="http://schemas.microsoft.com/office/drawing/2014/main" id="{A6E8D35C-CF8D-7A50-7303-52B1D53F2B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1" hidden="1">
            <a:extLst>
              <a:ext uri="{FF2B5EF4-FFF2-40B4-BE49-F238E27FC236}">
                <a16:creationId xmlns:a16="http://schemas.microsoft.com/office/drawing/2014/main" id="{FF0FB1FE-7019-F8BE-B9F7-3B4CE15E7AD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4" name="Slide Number">
            <a:extLst>
              <a:ext uri="{FF2B5EF4-FFF2-40B4-BE49-F238E27FC236}">
                <a16:creationId xmlns:a16="http://schemas.microsoft.com/office/drawing/2014/main" id="{FCD15F49-C03C-B84F-DBEC-4C0EF4D009E4}"/>
              </a:ext>
            </a:extLst>
          </p:cNvPr>
          <p:cNvSpPr>
            <a:spLocks noChangeArrowheads="1"/>
          </p:cNvSpPr>
          <p:nvPr userDrawn="1">
            <p:custDataLst>
              <p:tags r:id="rId3"/>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F417CCE7-8101-46AE-9026-91203FF9BA3A}"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5" name="5. Source" hidden="1">
            <a:extLst>
              <a:ext uri="{FF2B5EF4-FFF2-40B4-BE49-F238E27FC236}">
                <a16:creationId xmlns:a16="http://schemas.microsoft.com/office/drawing/2014/main" id="{EC20B939-916D-B2A3-1ED6-5C5974FE06F0}"/>
              </a:ext>
            </a:extLst>
          </p:cNvPr>
          <p:cNvSpPr txBox="1"/>
          <p:nvPr userDrawn="1">
            <p:custDataLst>
              <p:tags r:id="rId4"/>
            </p:custDataLst>
          </p:nvPr>
        </p:nvSpPr>
        <p:spPr>
          <a:xfrm>
            <a:off x="554038" y="6502400"/>
            <a:ext cx="7278687" cy="122238"/>
          </a:xfrm>
          <a:prstGeom prst="rect">
            <a:avLst/>
          </a:prstGeom>
          <a:noFill/>
          <a:ln/>
        </p:spPr>
        <p:txBody>
          <a:bodyPr lIns="0" tIns="0" rIns="0" bIns="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lang="en-US">
                <a:latin typeface="+mn-lt"/>
              </a:rPr>
              <a:t>Source: …</a:t>
            </a:r>
          </a:p>
        </p:txBody>
      </p:sp>
      <p:sp>
        <p:nvSpPr>
          <p:cNvPr id="14" name="3. Subtitle"/>
          <p:cNvSpPr>
            <a:spLocks noGrp="1"/>
          </p:cNvSpPr>
          <p:nvPr>
            <p:ph type="subTitle" idx="1"/>
          </p:nvPr>
        </p:nvSpPr>
        <p:spPr>
          <a:xfrm>
            <a:off x="554736" y="952663"/>
            <a:ext cx="9564623" cy="246221"/>
          </a:xfrm>
          <a:prstGeom prst="rect">
            <a:avLst/>
          </a:prstGeom>
          <a:noFill/>
          <a:ln/>
        </p:spPr>
        <p:txBody>
          <a:bodyPr rtlCol="0"/>
          <a:lstStyle>
            <a:lvl1pPr>
              <a:defRPr lang="en-US" sz="1600" b="0" baseline="0" dirty="0"/>
            </a:lvl1pPr>
          </a:lstStyle>
          <a:p>
            <a:pPr lvl="0"/>
            <a:r>
              <a:rPr lang="en-US"/>
              <a:t>Click to edit Master subtitle style</a:t>
            </a:r>
          </a:p>
        </p:txBody>
      </p:sp>
      <p:sp>
        <p:nvSpPr>
          <p:cNvPr id="11" name="1. On-page tracker"/>
          <p:cNvSpPr>
            <a:spLocks noGrp="1"/>
          </p:cNvSpPr>
          <p:nvPr>
            <p:ph type="body" sz="quarter" idx="10"/>
          </p:nvPr>
        </p:nvSpPr>
        <p:spPr>
          <a:xfrm>
            <a:off x="554735" y="41597"/>
            <a:ext cx="3843338" cy="123111"/>
          </a:xfrm>
          <a:prstGeom prst="rect">
            <a:avLst/>
          </a:prstGeom>
          <a:noFill/>
          <a:ln w="6350">
            <a:noFill/>
            <a:miter lim="800000"/>
          </a:ln>
        </p:spPr>
        <p:txBody>
          <a:bodyPr rtlCol="0"/>
          <a:lstStyle>
            <a:lvl1pPr>
              <a:defRPr lang="en-US" sz="800" b="0" dirty="0">
                <a:solidFill>
                  <a:schemeClr val="bg1"/>
                </a:solidFill>
                <a:cs typeface="+mn-cs"/>
              </a:defRPr>
            </a:lvl1pPr>
          </a:lstStyle>
          <a:p>
            <a:pPr lvl="0"/>
            <a:r>
              <a:rPr lang="en-US"/>
              <a:t>Click to edit Master text styles</a:t>
            </a:r>
          </a:p>
        </p:txBody>
      </p:sp>
      <p:sp>
        <p:nvSpPr>
          <p:cNvPr id="10" name="2. Slide Title"/>
          <p:cNvSpPr>
            <a:spLocks noGrp="1"/>
          </p:cNvSpPr>
          <p:nvPr>
            <p:ph type="title"/>
          </p:nvPr>
        </p:nvSpPr>
        <p:spPr>
          <a:xfrm>
            <a:off x="554737" y="263456"/>
            <a:ext cx="9564623" cy="246221"/>
          </a:xfrm>
          <a:prstGeom prst="rect">
            <a:avLst/>
          </a:prstGeom>
          <a:noFill/>
          <a:ln/>
        </p:spPr>
        <p:txBody>
          <a:bodyPr rtlCol="0">
            <a:spAutoFit/>
          </a:bodyPr>
          <a:lstStyle>
            <a:lvl1pPr>
              <a:defRPr lang="en-US" sz="1600" cap="none" baseline="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4470304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efault 2-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4B3196CD-D2C4-5692-D0BE-07A6BE71F30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6" hidden="1">
                        <a:extLst>
                          <a:ext uri="{FF2B5EF4-FFF2-40B4-BE49-F238E27FC236}">
                            <a16:creationId xmlns:a16="http://schemas.microsoft.com/office/drawing/2014/main" id="{4B3196CD-D2C4-5692-D0BE-07A6BE71F3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1" hidden="1">
            <a:extLst>
              <a:ext uri="{FF2B5EF4-FFF2-40B4-BE49-F238E27FC236}">
                <a16:creationId xmlns:a16="http://schemas.microsoft.com/office/drawing/2014/main" id="{121D16D3-D59D-0324-1104-D6059E2E229B}"/>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4" name="Sticker" hidden="1">
            <a:extLst>
              <a:ext uri="{FF2B5EF4-FFF2-40B4-BE49-F238E27FC236}">
                <a16:creationId xmlns:a16="http://schemas.microsoft.com/office/drawing/2014/main" id="{B5750BE7-EBB8-AA31-01D3-49E920C4F9FB}"/>
              </a:ext>
            </a:extLst>
          </p:cNvPr>
          <p:cNvSpPr txBox="1"/>
          <p:nvPr userDrawn="1"/>
        </p:nvSpPr>
        <p:spPr bwMode="gray">
          <a:xfrm>
            <a:off x="558800" y="1401763"/>
            <a:ext cx="450850" cy="123825"/>
          </a:xfrm>
          <a:prstGeom prst="rect">
            <a:avLst/>
          </a:prstGeom>
          <a:noFill/>
          <a:ln w="6350">
            <a:noFill/>
            <a:miter lim="800000"/>
          </a:ln>
        </p:spPr>
        <p:txBody>
          <a:bodyPr wrap="none" lIns="0" tIns="0" rIns="0" bIns="0">
            <a:spAutoFit/>
          </a:bodyPr>
          <a:lstStyle/>
          <a:p>
            <a:pPr eaLnBrk="1" fontAlgn="auto" hangingPunct="1">
              <a:spcBef>
                <a:spcPts val="300"/>
              </a:spcBef>
              <a:spcAft>
                <a:spcPts val="300"/>
              </a:spcAft>
              <a:defRPr/>
            </a:pPr>
            <a:r>
              <a:rPr lang="en-US" sz="800" b="1" cap="all">
                <a:latin typeface="+mn-lt"/>
              </a:rPr>
              <a:t>STICKER</a:t>
            </a:r>
          </a:p>
        </p:txBody>
      </p:sp>
      <p:sp>
        <p:nvSpPr>
          <p:cNvPr id="5" name="Slide Number">
            <a:extLst>
              <a:ext uri="{FF2B5EF4-FFF2-40B4-BE49-F238E27FC236}">
                <a16:creationId xmlns:a16="http://schemas.microsoft.com/office/drawing/2014/main" id="{D1F782F0-53D4-6807-4111-04E7FE80D29D}"/>
              </a:ext>
            </a:extLst>
          </p:cNvPr>
          <p:cNvSpPr>
            <a:spLocks noChangeArrowheads="1"/>
          </p:cNvSpPr>
          <p:nvPr userDrawn="1">
            <p:custDataLst>
              <p:tags r:id="rId3"/>
            </p:custDataLst>
          </p:nvPr>
        </p:nvSpPr>
        <p:spPr bwMode="gray">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6F551EE7-1BF1-4999-B5E9-BD360F004F89}"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26FE4CFB-733E-48D0-9174-ED11503A9D8E}"/>
              </a:ext>
            </a:extLst>
          </p:cNvPr>
          <p:cNvSpPr txBox="1"/>
          <p:nvPr userDrawn="1">
            <p:custDataLst>
              <p:tags r:id="rId4"/>
            </p:custDataLst>
          </p:nvPr>
        </p:nvSpPr>
        <p:spPr bwMode="gray">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83A2E2CE-A466-4010-6A27-65119A1F2958}"/>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7F3269EC-6F4F-955A-E466-E726864561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BBA7F5ED-6C00-91B9-C465-CEB404A5FC63}"/>
                </a:ext>
              </a:extLst>
            </p:cNvPr>
            <p:cNvGrpSpPr>
              <a:grpSpLocks/>
            </p:cNvGrpSpPr>
            <p:nvPr userDrawn="1"/>
          </p:nvGrpSpPr>
          <p:grpSpPr bwMode="auto">
            <a:xfrm>
              <a:off x="10575925" y="0"/>
              <a:ext cx="809625" cy="1157619"/>
              <a:chOff x="10575925" y="0"/>
              <a:chExt cx="809625" cy="1157619"/>
            </a:xfrm>
          </p:grpSpPr>
          <p:sp>
            <p:nvSpPr>
              <p:cNvPr id="12" name="Rectangle: Rounded Corners 11">
                <a:extLst>
                  <a:ext uri="{FF2B5EF4-FFF2-40B4-BE49-F238E27FC236}">
                    <a16:creationId xmlns:a16="http://schemas.microsoft.com/office/drawing/2014/main" id="{507D1C17-AFBD-6E84-EB92-5D220E89E41A}"/>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3" name="Picture 13">
                <a:extLst>
                  <a:ext uri="{FF2B5EF4-FFF2-40B4-BE49-F238E27FC236}">
                    <a16:creationId xmlns:a16="http://schemas.microsoft.com/office/drawing/2014/main" id="{BFC22460-4952-E955-4EDC-784EFFFAC00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3. Subtitle"/>
          <p:cNvSpPr>
            <a:spLocks noGrp="1"/>
          </p:cNvSpPr>
          <p:nvPr>
            <p:ph type="subTitle" idx="1"/>
          </p:nvPr>
        </p:nvSpPr>
        <p:spPr bwMode="gray">
          <a:xfrm>
            <a:off x="554736" y="1022441"/>
            <a:ext cx="9564624"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11"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4325535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01483C43-6200-22BF-4797-896FEF264C6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3" hidden="1">
                        <a:extLst>
                          <a:ext uri="{FF2B5EF4-FFF2-40B4-BE49-F238E27FC236}">
                            <a16:creationId xmlns:a16="http://schemas.microsoft.com/office/drawing/2014/main" id="{01483C43-6200-22BF-4797-896FEF264C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4A215AE2-8EEC-19FD-CC18-8C6DBD1F6764}"/>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DF09E463-403B-F218-6106-70A209A91C83}"/>
              </a:ext>
            </a:extLst>
          </p:cNvPr>
          <p:cNvSpPr>
            <a:spLocks noChangeArrowheads="1"/>
          </p:cNvSpPr>
          <p:nvPr userDrawn="1">
            <p:custDataLst>
              <p:tags r:id="rId3"/>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57433F68-BF6B-4756-9FE5-E8CDC49EF7B9}"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1B312EC8-1F15-86E2-2190-89400E4C6557}"/>
              </a:ext>
            </a:extLst>
          </p:cNvPr>
          <p:cNvSpPr txBox="1"/>
          <p:nvPr userDrawn="1">
            <p:custDataLst>
              <p:tags r:id="rId4"/>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3" name="2. Slide Title"/>
          <p:cNvSpPr>
            <a:spLocks noGrp="1"/>
          </p:cNvSpPr>
          <p:nvPr>
            <p:ph type="title"/>
          </p:nvPr>
        </p:nvSpPr>
        <p:spPr>
          <a:xfrm>
            <a:off x="554736" y="1408557"/>
            <a:ext cx="3813048" cy="769441"/>
          </a:xfrm>
          <a:prstGeom prst="rect">
            <a:avLst/>
          </a:prstGeom>
        </p:spPr>
        <p:txBody>
          <a:bodyPr>
            <a:noAutofit/>
          </a:bodyPr>
          <a:lstStyle>
            <a:lvl1pPr rtl="0">
              <a:lnSpc>
                <a:spcPct val="100000"/>
              </a:lnSpc>
              <a:defRPr>
                <a:ln w="6350" cap="flat">
                  <a:noFill/>
                  <a:miter lim="800000"/>
                </a:ln>
                <a:solidFill>
                  <a:schemeClr val="accent1"/>
                </a:solidFill>
              </a:defRPr>
            </a:lvl1pPr>
          </a:lstStyle>
          <a:p>
            <a:r>
              <a:rPr lang="en-US"/>
              <a:t>Click to edit Master title style</a:t>
            </a:r>
          </a:p>
        </p:txBody>
      </p:sp>
      <p:sp>
        <p:nvSpPr>
          <p:cNvPr id="11"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1066949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CB0A774B-B461-B37B-C177-2C34C9AEE75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3" hidden="1">
                        <a:extLst>
                          <a:ext uri="{FF2B5EF4-FFF2-40B4-BE49-F238E27FC236}">
                            <a16:creationId xmlns:a16="http://schemas.microsoft.com/office/drawing/2014/main" id="{CB0A774B-B461-B37B-C177-2C34C9AEE7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543BD709-90CD-ADF3-B17A-D610C23A937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7AFE231B-D651-F773-E32C-40EBA34BBFB8}"/>
              </a:ext>
            </a:extLst>
          </p:cNvPr>
          <p:cNvSpPr>
            <a:spLocks noChangeArrowheads="1"/>
          </p:cNvSpPr>
          <p:nvPr userDrawn="1">
            <p:custDataLst>
              <p:tags r:id="rId3"/>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E6864970-BA9B-463D-8CB1-D76933A72DFA}"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84BA73D8-0D08-807F-7147-8F64A603A273}"/>
              </a:ext>
            </a:extLst>
          </p:cNvPr>
          <p:cNvSpPr txBox="1"/>
          <p:nvPr userDrawn="1">
            <p:custDataLst>
              <p:tags r:id="rId4"/>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3" name="2. Slide Title"/>
          <p:cNvSpPr>
            <a:spLocks noGrp="1"/>
          </p:cNvSpPr>
          <p:nvPr>
            <p:ph type="title"/>
          </p:nvPr>
        </p:nvSpPr>
        <p:spPr>
          <a:xfrm>
            <a:off x="554736" y="3044280"/>
            <a:ext cx="5065776" cy="769441"/>
          </a:xfrm>
          <a:prstGeom prst="rect">
            <a:avLst/>
          </a:prstGeom>
        </p:spPr>
        <p:txBody>
          <a:bodyPr rIns="365760" anchor="ctr">
            <a:noAutofit/>
          </a:bodyPr>
          <a:lstStyle>
            <a:lvl1pPr rtl="0">
              <a:defRPr>
                <a:ln w="6350" cap="flat">
                  <a:noFill/>
                  <a:miter lim="800000"/>
                </a:ln>
                <a:solidFill>
                  <a:schemeClr val="accent1"/>
                </a:solidFill>
              </a:defRPr>
            </a:lvl1pPr>
          </a:lstStyle>
          <a:p>
            <a:r>
              <a:rPr lang="en-US"/>
              <a:t>Click to edit Master 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32895956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7935736B-B899-50A5-A864-54180F5CA11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3" hidden="1">
                        <a:extLst>
                          <a:ext uri="{FF2B5EF4-FFF2-40B4-BE49-F238E27FC236}">
                            <a16:creationId xmlns:a16="http://schemas.microsoft.com/office/drawing/2014/main" id="{7935736B-B899-50A5-A864-54180F5CA1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0FC2EE8F-6C4C-E628-8332-F95DED08F83E}"/>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4400" b="1">
              <a:solidFill>
                <a:schemeClr val="bg1"/>
              </a:solidFill>
              <a:ea typeface="+mj-ea"/>
              <a:cs typeface="+mj-cs"/>
              <a:sym typeface="Arial" panose="020B0604020202020204" pitchFamily="34" charset="0"/>
            </a:endParaRPr>
          </a:p>
        </p:txBody>
      </p:sp>
      <p:sp>
        <p:nvSpPr>
          <p:cNvPr id="4" name="Slide Number">
            <a:extLst>
              <a:ext uri="{FF2B5EF4-FFF2-40B4-BE49-F238E27FC236}">
                <a16:creationId xmlns:a16="http://schemas.microsoft.com/office/drawing/2014/main" id="{A55AABF0-2E28-2969-DD29-BADEE23EA24C}"/>
              </a:ext>
            </a:extLst>
          </p:cNvPr>
          <p:cNvSpPr>
            <a:spLocks noChangeArrowheads="1"/>
          </p:cNvSpPr>
          <p:nvPr userDrawn="1">
            <p:custDataLst>
              <p:tags r:id="rId3"/>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480618EC-DAEE-44E4-9DAE-B915B0D8E880}"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5" name="5. Source" hidden="1">
            <a:extLst>
              <a:ext uri="{FF2B5EF4-FFF2-40B4-BE49-F238E27FC236}">
                <a16:creationId xmlns:a16="http://schemas.microsoft.com/office/drawing/2014/main" id="{E32099FF-EB6D-42E2-05CC-AD77DF6CF547}"/>
              </a:ext>
            </a:extLst>
          </p:cNvPr>
          <p:cNvSpPr txBox="1"/>
          <p:nvPr userDrawn="1">
            <p:custDataLst>
              <p:tags r:id="rId4"/>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7" name="2. Slide Title"/>
          <p:cNvSpPr>
            <a:spLocks noGrp="1"/>
          </p:cNvSpPr>
          <p:nvPr>
            <p:ph type="title"/>
          </p:nvPr>
        </p:nvSpPr>
        <p:spPr>
          <a:xfrm>
            <a:off x="554736" y="4580468"/>
            <a:ext cx="11082528" cy="677108"/>
          </a:xfrm>
        </p:spPr>
        <p:txBody>
          <a:bodyPr anchor="b">
            <a:noAutofit/>
          </a:bodyPr>
          <a:lstStyle>
            <a:lvl1pPr rtl="0">
              <a:lnSpc>
                <a:spcPct val="100000"/>
              </a:lnSpc>
              <a:defRPr sz="4400">
                <a:solidFill>
                  <a:schemeClr val="accent1"/>
                </a:solidFill>
              </a:defRPr>
            </a:lvl1pPr>
          </a:lstStyle>
          <a:p>
            <a:r>
              <a:rPr lang="en-US"/>
              <a:t>Click to edit Master title style</a:t>
            </a:r>
          </a:p>
        </p:txBody>
      </p:sp>
      <p:sp>
        <p:nvSpPr>
          <p:cNvPr id="9"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4084827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CD1032B1-0115-73BA-00E0-8D9D36880E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3" hidden="1">
                        <a:extLst>
                          <a:ext uri="{FF2B5EF4-FFF2-40B4-BE49-F238E27FC236}">
                            <a16:creationId xmlns:a16="http://schemas.microsoft.com/office/drawing/2014/main" id="{CD1032B1-0115-73BA-00E0-8D9D36880E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7A0B7D6B-977D-A7DE-36E4-BDBDD1549697}"/>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3400" b="1">
              <a:solidFill>
                <a:schemeClr val="bg1"/>
              </a:solidFill>
              <a:ea typeface="+mj-ea"/>
              <a:cs typeface="+mj-cs"/>
              <a:sym typeface="Arial" panose="020B0604020202020204" pitchFamily="34" charset="0"/>
            </a:endParaRPr>
          </a:p>
        </p:txBody>
      </p:sp>
      <p:sp>
        <p:nvSpPr>
          <p:cNvPr id="4" name="Slide Number">
            <a:extLst>
              <a:ext uri="{FF2B5EF4-FFF2-40B4-BE49-F238E27FC236}">
                <a16:creationId xmlns:a16="http://schemas.microsoft.com/office/drawing/2014/main" id="{7068C074-0CF7-1D0D-9B12-64D1397549DB}"/>
              </a:ext>
            </a:extLst>
          </p:cNvPr>
          <p:cNvSpPr>
            <a:spLocks noChangeArrowheads="1"/>
          </p:cNvSpPr>
          <p:nvPr userDrawn="1">
            <p:custDataLst>
              <p:tags r:id="rId3"/>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CF9F7103-B0AC-415E-A43C-A7BAD8256420}"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5" name="5. Source" hidden="1">
            <a:extLst>
              <a:ext uri="{FF2B5EF4-FFF2-40B4-BE49-F238E27FC236}">
                <a16:creationId xmlns:a16="http://schemas.microsoft.com/office/drawing/2014/main" id="{D008B857-7812-6A1F-3F42-BC2C0FEC315E}"/>
              </a:ext>
            </a:extLst>
          </p:cNvPr>
          <p:cNvSpPr txBox="1"/>
          <p:nvPr userDrawn="1">
            <p:custDataLst>
              <p:tags r:id="rId4"/>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8" name="2. Slide Title"/>
          <p:cNvSpPr>
            <a:spLocks noGrp="1"/>
          </p:cNvSpPr>
          <p:nvPr>
            <p:ph type="title"/>
          </p:nvPr>
        </p:nvSpPr>
        <p:spPr>
          <a:xfrm>
            <a:off x="1505712" y="3556229"/>
            <a:ext cx="9180576" cy="523220"/>
          </a:xfrm>
          <a:prstGeom prst="rect">
            <a:avLst/>
          </a:prstGeom>
        </p:spPr>
        <p:txBody>
          <a:bodyPr anchor="b">
            <a:spAutoFit/>
          </a:bodyPr>
          <a:lstStyle>
            <a:lvl1pPr rtl="0">
              <a:lnSpc>
                <a:spcPct val="105000"/>
              </a:lnSpc>
              <a:defRPr sz="3400">
                <a:solidFill>
                  <a:schemeClr val="accent1"/>
                </a:solidFill>
              </a:defRPr>
            </a:lvl1pPr>
          </a:lstStyle>
          <a:p>
            <a:r>
              <a:rPr lang="en-US"/>
              <a:t>Click to edit Master title style</a:t>
            </a:r>
          </a:p>
        </p:txBody>
      </p:sp>
      <p:sp>
        <p:nvSpPr>
          <p:cNvPr id="6" name="3. Subtitle"/>
          <p:cNvSpPr>
            <a:spLocks noGrp="1"/>
          </p:cNvSpPr>
          <p:nvPr>
            <p:ph type="subTitle" idx="1"/>
          </p:nvPr>
        </p:nvSpPr>
        <p:spPr>
          <a:xfrm>
            <a:off x="1505712" y="4284630"/>
            <a:ext cx="9180576" cy="246221"/>
          </a:xfrm>
          <a:prstGeom prst="rect">
            <a:avLst/>
          </a:prstGeom>
        </p:spPr>
        <p:txBody>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29889517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58578152-0819-8B86-37D3-02434A169227}"/>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6" hidden="1">
                        <a:extLst>
                          <a:ext uri="{FF2B5EF4-FFF2-40B4-BE49-F238E27FC236}">
                            <a16:creationId xmlns:a16="http://schemas.microsoft.com/office/drawing/2014/main" id="{58578152-0819-8B86-37D3-02434A1692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17BBE9EA-FE0D-2812-D5E8-6152837DEB0B}"/>
              </a:ext>
            </a:extLst>
          </p:cNvPr>
          <p:cNvSpPr/>
          <p:nvPr userDrawn="1">
            <p:custDataLst>
              <p:tags r:id="rId2"/>
            </p:custDataLst>
          </p:nvPr>
        </p:nvSpPr>
        <p:spPr bwMode="ltGray">
          <a:xfrm>
            <a:off x="3413125" y="0"/>
            <a:ext cx="8778875"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615FB76F-F59C-5BCE-BF78-FB246BDB3B8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hidden="1">
            <a:extLst>
              <a:ext uri="{FF2B5EF4-FFF2-40B4-BE49-F238E27FC236}">
                <a16:creationId xmlns:a16="http://schemas.microsoft.com/office/drawing/2014/main" id="{F6799A72-98F0-E249-2270-9FE870E12A9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7061F6E7-314A-3C71-491A-28492214677C}"/>
              </a:ext>
            </a:extLst>
          </p:cNvPr>
          <p:cNvSpPr>
            <a:spLocks noChangeArrowheads="1"/>
          </p:cNvSpPr>
          <p:nvPr userDrawn="1">
            <p:custDataLst>
              <p:tags r:id="rId4"/>
            </p:custDataLst>
          </p:nvPr>
        </p:nvSpPr>
        <p:spPr bwMode="black">
          <a:xfrm>
            <a:off x="11756145" y="6624638"/>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0E5073E8-5129-42E3-AB45-2270C7BAA7F3}"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FCCA84C5-DE58-C0AA-F077-43C2F24DA1BF}"/>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20" name="3. Subtitle"/>
          <p:cNvSpPr>
            <a:spLocks noGrp="1"/>
          </p:cNvSpPr>
          <p:nvPr>
            <p:ph type="subTitle" idx="1"/>
          </p:nvPr>
        </p:nvSpPr>
        <p:spPr>
          <a:xfrm>
            <a:off x="554736" y="3659644"/>
            <a:ext cx="2514600" cy="492443"/>
          </a:xfrm>
          <a:prstGeom prst="rect">
            <a:avLst/>
          </a:prstGeom>
        </p:spPr>
        <p:txBody>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1" name="2. Slide Title"/>
          <p:cNvSpPr>
            <a:spLocks noGrp="1"/>
          </p:cNvSpPr>
          <p:nvPr>
            <p:ph type="title"/>
          </p:nvPr>
        </p:nvSpPr>
        <p:spPr>
          <a:xfrm>
            <a:off x="554736" y="3021368"/>
            <a:ext cx="2514600" cy="492443"/>
          </a:xfrm>
          <a:prstGeom prst="rect">
            <a:avLst/>
          </a:prstGeom>
        </p:spPr>
        <p:txBody>
          <a:bodyPr rtlCol="0" anchor="b">
            <a:spAutoFit/>
          </a:bodyPr>
          <a:lstStyle>
            <a:lvl1pPr>
              <a:defRPr>
                <a:solidFill>
                  <a:schemeClr val="accent1"/>
                </a:solidFill>
              </a:defRPr>
            </a:lvl1pPr>
          </a:lstStyle>
          <a:p>
            <a:pPr lvl="0"/>
            <a:r>
              <a:rPr lang="en-US"/>
              <a:t>Click to edit Master title style</a:t>
            </a:r>
          </a:p>
        </p:txBody>
      </p:sp>
      <p:sp>
        <p:nvSpPr>
          <p:cNvPr id="10" name="1. On-page tracker"/>
          <p:cNvSpPr>
            <a:spLocks noGrp="1"/>
          </p:cNvSpPr>
          <p:nvPr>
            <p:ph type="body" sz="quarter" idx="10"/>
          </p:nvPr>
        </p:nvSpPr>
        <p:spPr>
          <a:xfrm>
            <a:off x="554735" y="41597"/>
            <a:ext cx="2514601"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33815184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555B8425-A768-49B5-CD73-6E2B5D2D670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555B8425-A768-49B5-CD73-6E2B5D2D67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EA65F6EC-619C-7E92-CEE6-72C10CCF1804}"/>
              </a:ext>
            </a:extLst>
          </p:cNvPr>
          <p:cNvSpPr/>
          <p:nvPr userDrawn="1">
            <p:custDataLst>
              <p:tags r:id="rId2"/>
            </p:custDataLst>
          </p:nvPr>
        </p:nvSpPr>
        <p:spPr bwMode="ltGray">
          <a:xfrm>
            <a:off x="4364038" y="0"/>
            <a:ext cx="7827962"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92ACE0F8-24F9-17C5-0B42-7935452148F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hidden="1">
            <a:extLst>
              <a:ext uri="{FF2B5EF4-FFF2-40B4-BE49-F238E27FC236}">
                <a16:creationId xmlns:a16="http://schemas.microsoft.com/office/drawing/2014/main" id="{B9D7F0B4-FAEE-774E-8EA1-993D6B6EA18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59829712-AA7D-3D9E-8354-B433FD103B3D}"/>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D87CEE8D-A494-459F-B66C-12F3B4813122}"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ACEF5EE4-9B4D-8ACE-ECC9-5D6BB90284F4}"/>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20" name="3. Subtitle"/>
          <p:cNvSpPr>
            <a:spLocks noGrp="1"/>
          </p:cNvSpPr>
          <p:nvPr>
            <p:ph type="subTitle" idx="1"/>
          </p:nvPr>
        </p:nvSpPr>
        <p:spPr>
          <a:xfrm>
            <a:off x="554735" y="3659644"/>
            <a:ext cx="3465575" cy="246221"/>
          </a:xfrm>
          <a:prstGeom prst="rect">
            <a:avLst/>
          </a:prstGeom>
        </p:spPr>
        <p:txBody>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465577"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
        <p:nvSpPr>
          <p:cNvPr id="11" name="2. Slide Title"/>
          <p:cNvSpPr>
            <a:spLocks noGrp="1"/>
          </p:cNvSpPr>
          <p:nvPr>
            <p:ph type="title"/>
          </p:nvPr>
        </p:nvSpPr>
        <p:spPr>
          <a:xfrm>
            <a:off x="554736" y="2744369"/>
            <a:ext cx="3465574" cy="769441"/>
          </a:xfrm>
          <a:prstGeom prst="rect">
            <a:avLst/>
          </a:prstGeom>
        </p:spPr>
        <p:txBody>
          <a:bodyPr rtlCol="0" anchor="b">
            <a:noAutofit/>
          </a:bodyPr>
          <a:lstStyle>
            <a:lvl1pPr>
              <a:defRPr>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108382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2 1-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588D04E7-C017-7C74-0BD0-0A1F343EC6C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588D04E7-C017-7C74-0BD0-0A1F343EC6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6EA8B055-35E4-0AFF-9D38-2A3F93BD73DE}"/>
              </a:ext>
            </a:extLst>
          </p:cNvPr>
          <p:cNvSpPr/>
          <p:nvPr userDrawn="1">
            <p:custDataLst>
              <p:tags r:id="rId2"/>
            </p:custDataLst>
          </p:nvPr>
        </p:nvSpPr>
        <p:spPr bwMode="ltGray">
          <a:xfrm>
            <a:off x="6092825" y="0"/>
            <a:ext cx="6099175"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83DA07AC-FF44-4813-6220-1E35B08FC94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hidden="1">
            <a:extLst>
              <a:ext uri="{FF2B5EF4-FFF2-40B4-BE49-F238E27FC236}">
                <a16:creationId xmlns:a16="http://schemas.microsoft.com/office/drawing/2014/main" id="{02E55D77-C70A-B010-33F8-F8167ABDEC8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7F93B208-A75D-B655-678A-E0600AB20C6B}"/>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C1B7974D-44E0-4549-BBC2-85D436E0C1FE}"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A91AC07F-3643-5F77-A96E-67EA187BA590}"/>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19" name="2. Slide Title"/>
          <p:cNvSpPr>
            <a:spLocks noGrp="1"/>
          </p:cNvSpPr>
          <p:nvPr>
            <p:ph type="title"/>
          </p:nvPr>
        </p:nvSpPr>
        <p:spPr>
          <a:xfrm>
            <a:off x="554737" y="263456"/>
            <a:ext cx="9564623" cy="246221"/>
          </a:xfrm>
        </p:spPr>
        <p:txBody>
          <a:bodyPr>
            <a:noAutofit/>
          </a:bodyPr>
          <a:lstStyle>
            <a:lvl1pPr rtl="0">
              <a:defRPr>
                <a:solidFill>
                  <a:schemeClr val="bg1"/>
                </a:solidFill>
              </a:defRPr>
            </a:lvl1pPr>
          </a:lstStyle>
          <a:p>
            <a:r>
              <a:rPr lang="en-US"/>
              <a:t>Click to edit Master title style</a:t>
            </a:r>
          </a:p>
        </p:txBody>
      </p:sp>
      <p:sp>
        <p:nvSpPr>
          <p:cNvPr id="20" name="3. Subtitle"/>
          <p:cNvSpPr>
            <a:spLocks noGrp="1"/>
          </p:cNvSpPr>
          <p:nvPr>
            <p:ph type="subTitle" idx="1"/>
          </p:nvPr>
        </p:nvSpPr>
        <p:spPr>
          <a:xfrm>
            <a:off x="554736" y="952663"/>
            <a:ext cx="5065776" cy="246221"/>
          </a:xfrm>
          <a:prstGeom prst="rect">
            <a:avLst/>
          </a:prstGeom>
        </p:spPr>
        <p:txBody>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3702828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2 2-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4BEC5BF2-AA09-5A2F-C6D5-D80BF7BE946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4BEC5BF2-AA09-5A2F-C6D5-D80BF7BE94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95D2738B-CFE5-3B9F-D432-3404D9C77151}"/>
              </a:ext>
            </a:extLst>
          </p:cNvPr>
          <p:cNvSpPr/>
          <p:nvPr userDrawn="1">
            <p:custDataLst>
              <p:tags r:id="rId2"/>
            </p:custDataLst>
          </p:nvPr>
        </p:nvSpPr>
        <p:spPr bwMode="ltGray">
          <a:xfrm>
            <a:off x="6092825" y="0"/>
            <a:ext cx="6099175"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sp>
        <p:nvSpPr>
          <p:cNvPr id="4" name="Rectangle 3" hidden="1">
            <a:extLst>
              <a:ext uri="{FF2B5EF4-FFF2-40B4-BE49-F238E27FC236}">
                <a16:creationId xmlns:a16="http://schemas.microsoft.com/office/drawing/2014/main" id="{19BECF9D-16E9-AE7B-52B4-D9F32B1D0E6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C3D89BFE-A38C-5778-8F4B-83F3175E4115}"/>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5D7C97D5-FECD-48FF-A9C9-B3457F883DE4}"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0333D9D6-8195-D63F-35E3-B938353ECCE5}"/>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C206A3C0-919F-D08E-49BC-595CF8F03FF1}"/>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75CB25A5-C75D-2AC9-3540-C1EE32192048}"/>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61C7C797-81C4-5D79-0A5B-70EF19B220E5}"/>
                </a:ext>
              </a:extLst>
            </p:cNvPr>
            <p:cNvGrpSpPr>
              <a:grpSpLocks/>
            </p:cNvGrpSpPr>
            <p:nvPr userDrawn="1"/>
          </p:nvGrpSpPr>
          <p:grpSpPr bwMode="auto">
            <a:xfrm>
              <a:off x="10575925" y="0"/>
              <a:ext cx="809625" cy="1157619"/>
              <a:chOff x="10575925" y="0"/>
              <a:chExt cx="809625" cy="1157619"/>
            </a:xfrm>
          </p:grpSpPr>
          <p:sp>
            <p:nvSpPr>
              <p:cNvPr id="10" name="Rectangle: Rounded Corners 9">
                <a:extLst>
                  <a:ext uri="{FF2B5EF4-FFF2-40B4-BE49-F238E27FC236}">
                    <a16:creationId xmlns:a16="http://schemas.microsoft.com/office/drawing/2014/main" id="{D18315BD-156F-C726-C6C3-9473F9ADA24C}"/>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1" name="Picture 13">
                <a:extLst>
                  <a:ext uri="{FF2B5EF4-FFF2-40B4-BE49-F238E27FC236}">
                    <a16:creationId xmlns:a16="http://schemas.microsoft.com/office/drawing/2014/main" id="{0B6E3716-0009-DD03-1B92-BD357E21282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 name="3. Subtitle"/>
          <p:cNvSpPr>
            <a:spLocks noGrp="1"/>
          </p:cNvSpPr>
          <p:nvPr>
            <p:ph type="subTitle" idx="1"/>
          </p:nvPr>
        </p:nvSpPr>
        <p:spPr bwMode="gray">
          <a:xfrm>
            <a:off x="554736" y="1022441"/>
            <a:ext cx="5065776"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24"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15138974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3 1-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099539EE-8DAC-3E08-8ACF-593D08CDF46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099539EE-8DAC-3E08-8ACF-593D08CDF4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051D7EEB-1787-B82F-607B-AFB8D6A1AACE}"/>
              </a:ext>
            </a:extLst>
          </p:cNvPr>
          <p:cNvSpPr/>
          <p:nvPr userDrawn="1">
            <p:custDataLst>
              <p:tags r:id="rId2"/>
            </p:custDataLst>
          </p:nvPr>
        </p:nvSpPr>
        <p:spPr bwMode="ltGray">
          <a:xfrm>
            <a:off x="7829550" y="0"/>
            <a:ext cx="436245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5FFF7182-92DC-E589-F307-6F0130C4A82F}"/>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hidden="1">
            <a:extLst>
              <a:ext uri="{FF2B5EF4-FFF2-40B4-BE49-F238E27FC236}">
                <a16:creationId xmlns:a16="http://schemas.microsoft.com/office/drawing/2014/main" id="{4A9B41BB-54C6-B27C-EEEB-8DA740DD122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61AAE457-C501-7B0C-F1D1-45EB2863C0C3}"/>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4CE6BF44-4424-4F72-9C20-902EF8303586}"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0D9DDFD6-29C3-B5EB-9EA8-1763E6C6C1C4}"/>
              </a:ext>
            </a:extLst>
          </p:cNvPr>
          <p:cNvSpPr txBox="1"/>
          <p:nvPr userDrawn="1">
            <p:custDataLst>
              <p:tags r:id="rId5"/>
            </p:custDataLst>
          </p:nvPr>
        </p:nvSpPr>
        <p:spPr>
          <a:xfrm>
            <a:off x="554038" y="6502400"/>
            <a:ext cx="6969125"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19" name="2. Slide Title"/>
          <p:cNvSpPr>
            <a:spLocks noGrp="1"/>
          </p:cNvSpPr>
          <p:nvPr>
            <p:ph type="title"/>
          </p:nvPr>
        </p:nvSpPr>
        <p:spPr>
          <a:xfrm>
            <a:off x="554737" y="263456"/>
            <a:ext cx="9564623" cy="246221"/>
          </a:xfrm>
        </p:spPr>
        <p:txBody>
          <a:bodyPr>
            <a:noAutofit/>
          </a:bodyPr>
          <a:lstStyle>
            <a:lvl1pPr rtl="0">
              <a:defRPr>
                <a:solidFill>
                  <a:schemeClr val="bg1"/>
                </a:solidFill>
              </a:defRPr>
            </a:lvl1pPr>
          </a:lstStyle>
          <a:p>
            <a:r>
              <a:rPr lang="en-US"/>
              <a:t>Click to edit Master title style</a:t>
            </a:r>
          </a:p>
        </p:txBody>
      </p:sp>
      <p:sp>
        <p:nvSpPr>
          <p:cNvPr id="20" name="3. Subtitle"/>
          <p:cNvSpPr>
            <a:spLocks noGrp="1"/>
          </p:cNvSpPr>
          <p:nvPr>
            <p:ph type="subTitle" idx="1"/>
          </p:nvPr>
        </p:nvSpPr>
        <p:spPr>
          <a:xfrm>
            <a:off x="554736" y="952663"/>
            <a:ext cx="6967728" cy="246221"/>
          </a:xfrm>
          <a:prstGeom prst="rect">
            <a:avLst/>
          </a:prstGeom>
        </p:spPr>
        <p:txBody>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41362658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2/3 2-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5759443B-C04A-ED5B-1295-0E01D1B323A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5759443B-C04A-ED5B-1295-0E01D1B32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2085C75C-653D-EA8B-3E29-22F00E889C8B}"/>
              </a:ext>
            </a:extLst>
          </p:cNvPr>
          <p:cNvSpPr/>
          <p:nvPr userDrawn="1">
            <p:custDataLst>
              <p:tags r:id="rId2"/>
            </p:custDataLst>
          </p:nvPr>
        </p:nvSpPr>
        <p:spPr bwMode="ltGray">
          <a:xfrm>
            <a:off x="7829550" y="0"/>
            <a:ext cx="436245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sp>
        <p:nvSpPr>
          <p:cNvPr id="4" name="Rectangle 3" hidden="1">
            <a:extLst>
              <a:ext uri="{FF2B5EF4-FFF2-40B4-BE49-F238E27FC236}">
                <a16:creationId xmlns:a16="http://schemas.microsoft.com/office/drawing/2014/main" id="{FD5C9F33-C415-F36D-81F7-D1B02DB34E9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DE7D2731-CE03-8B8C-B963-39EDDBB098E2}"/>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A4D2748C-43F7-4A91-9844-40E3AA107316}"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61C85A2B-24BC-1930-9334-08D15EE9CB2D}"/>
              </a:ext>
            </a:extLst>
          </p:cNvPr>
          <p:cNvSpPr txBox="1"/>
          <p:nvPr userDrawn="1">
            <p:custDataLst>
              <p:tags r:id="rId5"/>
            </p:custDataLst>
          </p:nvPr>
        </p:nvSpPr>
        <p:spPr>
          <a:xfrm>
            <a:off x="554038" y="6502400"/>
            <a:ext cx="6969125"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CD75A4B5-7785-8728-C561-5C41AF5B0369}"/>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D337D502-5723-44A8-7905-92066A1DE03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0A835F65-AEA8-A17F-341F-5CD5EEBD259B}"/>
                </a:ext>
              </a:extLst>
            </p:cNvPr>
            <p:cNvGrpSpPr>
              <a:grpSpLocks/>
            </p:cNvGrpSpPr>
            <p:nvPr userDrawn="1"/>
          </p:nvGrpSpPr>
          <p:grpSpPr bwMode="auto">
            <a:xfrm>
              <a:off x="10575925" y="0"/>
              <a:ext cx="809625" cy="1157619"/>
              <a:chOff x="10575925" y="0"/>
              <a:chExt cx="809625" cy="1157619"/>
            </a:xfrm>
          </p:grpSpPr>
          <p:sp>
            <p:nvSpPr>
              <p:cNvPr id="10" name="Rectangle: Rounded Corners 9">
                <a:extLst>
                  <a:ext uri="{FF2B5EF4-FFF2-40B4-BE49-F238E27FC236}">
                    <a16:creationId xmlns:a16="http://schemas.microsoft.com/office/drawing/2014/main" id="{825C95D6-D4CF-4AEA-98CC-D51CC718BAC8}"/>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1" name="Picture 13">
                <a:extLst>
                  <a:ext uri="{FF2B5EF4-FFF2-40B4-BE49-F238E27FC236}">
                    <a16:creationId xmlns:a16="http://schemas.microsoft.com/office/drawing/2014/main" id="{857EB473-3A22-92DF-2577-410526EE4F5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8" name="3. Subtitle"/>
          <p:cNvSpPr>
            <a:spLocks noGrp="1"/>
          </p:cNvSpPr>
          <p:nvPr>
            <p:ph type="subTitle" idx="1"/>
          </p:nvPr>
        </p:nvSpPr>
        <p:spPr bwMode="gray">
          <a:xfrm>
            <a:off x="554736" y="1022441"/>
            <a:ext cx="6967728"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23"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31235582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4 1-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07CAAFC0-A4DB-003F-7AB5-F62108339C1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6" hidden="1">
                        <a:extLst>
                          <a:ext uri="{FF2B5EF4-FFF2-40B4-BE49-F238E27FC236}">
                            <a16:creationId xmlns:a16="http://schemas.microsoft.com/office/drawing/2014/main" id="{07CAAFC0-A4DB-003F-7AB5-F62108339C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7D36F6D4-D440-13AD-CE88-6DE87C6AF8CD}"/>
              </a:ext>
            </a:extLst>
          </p:cNvPr>
          <p:cNvSpPr/>
          <p:nvPr userDrawn="1">
            <p:custDataLst>
              <p:tags r:id="rId2"/>
            </p:custDataLst>
          </p:nvPr>
        </p:nvSpPr>
        <p:spPr bwMode="ltGray">
          <a:xfrm>
            <a:off x="8782050" y="0"/>
            <a:ext cx="340995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C6C39D6D-718F-AAB9-C0FF-3BAAB04C908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hidden="1">
            <a:extLst>
              <a:ext uri="{FF2B5EF4-FFF2-40B4-BE49-F238E27FC236}">
                <a16:creationId xmlns:a16="http://schemas.microsoft.com/office/drawing/2014/main" id="{C294E077-1E08-0DF9-11D6-BAF59A0693B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7E53C55F-7397-7248-9071-8A3F98052FAB}"/>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D9941069-95B4-4E73-8CAE-AC883A49116A}"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E40283E1-EE77-2996-23A0-63D3F90AD757}"/>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19" name="2. Slide Title"/>
          <p:cNvSpPr>
            <a:spLocks noGrp="1"/>
          </p:cNvSpPr>
          <p:nvPr>
            <p:ph type="title"/>
          </p:nvPr>
        </p:nvSpPr>
        <p:spPr>
          <a:xfrm>
            <a:off x="554737" y="263456"/>
            <a:ext cx="9564623" cy="246221"/>
          </a:xfrm>
        </p:spPr>
        <p:txBody>
          <a:bodyPr>
            <a:noAutofit/>
          </a:bodyPr>
          <a:lstStyle>
            <a:lvl1pPr rtl="0">
              <a:defRPr>
                <a:solidFill>
                  <a:schemeClr val="bg1"/>
                </a:solidFill>
              </a:defRPr>
            </a:lvl1pPr>
          </a:lstStyle>
          <a:p>
            <a:r>
              <a:rPr lang="en-US"/>
              <a:t>Click to edit Master title style</a:t>
            </a:r>
          </a:p>
        </p:txBody>
      </p:sp>
      <p:sp>
        <p:nvSpPr>
          <p:cNvPr id="20" name="3. Subtitle"/>
          <p:cNvSpPr>
            <a:spLocks noGrp="1"/>
          </p:cNvSpPr>
          <p:nvPr>
            <p:ph type="subTitle" idx="1"/>
          </p:nvPr>
        </p:nvSpPr>
        <p:spPr>
          <a:xfrm>
            <a:off x="554736" y="952663"/>
            <a:ext cx="7918704" cy="246221"/>
          </a:xfrm>
          <a:prstGeom prst="rect">
            <a:avLst/>
          </a:prstGeom>
        </p:spPr>
        <p:txBody>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6507068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4  2-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E541D85E-8987-9AC2-D1A8-138457A8943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6" hidden="1">
                        <a:extLst>
                          <a:ext uri="{FF2B5EF4-FFF2-40B4-BE49-F238E27FC236}">
                            <a16:creationId xmlns:a16="http://schemas.microsoft.com/office/drawing/2014/main" id="{E541D85E-8987-9AC2-D1A8-138457A894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02F2F8F2-508E-3839-575D-7730C577DABC}"/>
              </a:ext>
            </a:extLst>
          </p:cNvPr>
          <p:cNvSpPr/>
          <p:nvPr userDrawn="1">
            <p:custDataLst>
              <p:tags r:id="rId2"/>
            </p:custDataLst>
          </p:nvPr>
        </p:nvSpPr>
        <p:spPr bwMode="ltGray">
          <a:xfrm>
            <a:off x="8782050" y="0"/>
            <a:ext cx="340995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sp>
        <p:nvSpPr>
          <p:cNvPr id="4" name="Rectangle 1" hidden="1">
            <a:extLst>
              <a:ext uri="{FF2B5EF4-FFF2-40B4-BE49-F238E27FC236}">
                <a16:creationId xmlns:a16="http://schemas.microsoft.com/office/drawing/2014/main" id="{108E3226-522B-DCAB-960F-41D9306282A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55390434-8129-5242-0368-46C19CD170F1}"/>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8549C8D0-78AA-4546-A57B-EE05FD532E60}"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E0F3E1C0-3E1C-EE52-B72F-739D8732B5C5}"/>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F340E3E6-EB7D-B5E7-1D60-0FD50A74ABFE}"/>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6202B333-64E8-8A7F-3227-51836722A10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309C5CB5-7CDA-CE94-6FEB-1900D6720A91}"/>
                </a:ext>
              </a:extLst>
            </p:cNvPr>
            <p:cNvGrpSpPr>
              <a:grpSpLocks/>
            </p:cNvGrpSpPr>
            <p:nvPr userDrawn="1"/>
          </p:nvGrpSpPr>
          <p:grpSpPr bwMode="auto">
            <a:xfrm>
              <a:off x="10575925" y="0"/>
              <a:ext cx="809625" cy="1157619"/>
              <a:chOff x="10575925" y="0"/>
              <a:chExt cx="809625" cy="1157619"/>
            </a:xfrm>
          </p:grpSpPr>
          <p:sp>
            <p:nvSpPr>
              <p:cNvPr id="10" name="Rectangle: Rounded Corners 9">
                <a:extLst>
                  <a:ext uri="{FF2B5EF4-FFF2-40B4-BE49-F238E27FC236}">
                    <a16:creationId xmlns:a16="http://schemas.microsoft.com/office/drawing/2014/main" id="{87169C78-52CE-F44E-2B5D-A6828172E27D}"/>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1" name="Picture 13">
                <a:extLst>
                  <a:ext uri="{FF2B5EF4-FFF2-40B4-BE49-F238E27FC236}">
                    <a16:creationId xmlns:a16="http://schemas.microsoft.com/office/drawing/2014/main" id="{E722E266-FD4B-8C3C-4F87-468D6494568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3. Subtitle"/>
          <p:cNvSpPr>
            <a:spLocks noGrp="1"/>
          </p:cNvSpPr>
          <p:nvPr>
            <p:ph type="subTitle" idx="1"/>
          </p:nvPr>
        </p:nvSpPr>
        <p:spPr bwMode="gray">
          <a:xfrm>
            <a:off x="554736" y="1022441"/>
            <a:ext cx="7918704"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24"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30566510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F37F075B-344C-E917-3F4E-E41E747E11B7}"/>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6" hidden="1">
                        <a:extLst>
                          <a:ext uri="{FF2B5EF4-FFF2-40B4-BE49-F238E27FC236}">
                            <a16:creationId xmlns:a16="http://schemas.microsoft.com/office/drawing/2014/main" id="{F37F075B-344C-E917-3F4E-E41E747E11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63483634-CCEB-15BE-D123-1A4D8D625708}"/>
              </a:ext>
            </a:extLst>
          </p:cNvPr>
          <p:cNvSpPr/>
          <p:nvPr userDrawn="1">
            <p:custDataLst>
              <p:tags r:id="rId2"/>
            </p:custDataLst>
          </p:nvPr>
        </p:nvSpPr>
        <p:spPr bwMode="ltGray">
          <a:xfrm>
            <a:off x="0" y="0"/>
            <a:ext cx="3413125"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79081F61-0A2F-C43A-1BFF-35B1D266A9C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hidden="1">
            <a:extLst>
              <a:ext uri="{FF2B5EF4-FFF2-40B4-BE49-F238E27FC236}">
                <a16:creationId xmlns:a16="http://schemas.microsoft.com/office/drawing/2014/main" id="{9863DCE6-DCFC-B9AA-F55C-39768918F9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D3D8EA83-5616-4287-257F-7CCEF1DF268E}"/>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2C384CF6-F330-4256-8FBB-AEA0E4143E0B}"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8E43C1CB-D5B4-66D2-89DE-D0B039CF3989}"/>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20" name="3. Subtitle"/>
          <p:cNvSpPr>
            <a:spLocks noGrp="1"/>
          </p:cNvSpPr>
          <p:nvPr>
            <p:ph type="subTitle" idx="1"/>
          </p:nvPr>
        </p:nvSpPr>
        <p:spPr>
          <a:xfrm>
            <a:off x="554736" y="3659644"/>
            <a:ext cx="2514600" cy="492443"/>
          </a:xfrm>
          <a:prstGeom prst="rect">
            <a:avLst/>
          </a:prstGeom>
        </p:spPr>
        <p:txBody>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1" name="2. Slide Title"/>
          <p:cNvSpPr>
            <a:spLocks noGrp="1"/>
          </p:cNvSpPr>
          <p:nvPr>
            <p:ph type="title"/>
          </p:nvPr>
        </p:nvSpPr>
        <p:spPr>
          <a:xfrm>
            <a:off x="554736" y="3021368"/>
            <a:ext cx="2514600" cy="492443"/>
          </a:xfrm>
          <a:prstGeom prst="rect">
            <a:avLst/>
          </a:prstGeom>
        </p:spPr>
        <p:txBody>
          <a:bodyPr rtlCol="0" anchor="b">
            <a:spAutoFit/>
          </a:bodyPr>
          <a:lstStyle>
            <a:lvl1pPr>
              <a:defRPr>
                <a:solidFill>
                  <a:schemeClr val="accent1"/>
                </a:solidFill>
              </a:defRPr>
            </a:lvl1pPr>
          </a:lstStyle>
          <a:p>
            <a:pPr lvl="0"/>
            <a:r>
              <a:rPr lang="en-US"/>
              <a:t>Click to edit Master title style</a:t>
            </a:r>
          </a:p>
        </p:txBody>
      </p:sp>
      <p:sp>
        <p:nvSpPr>
          <p:cNvPr id="10" name="1. On-page tracker"/>
          <p:cNvSpPr>
            <a:spLocks noGrp="1"/>
          </p:cNvSpPr>
          <p:nvPr>
            <p:ph type="body" sz="quarter" idx="10"/>
          </p:nvPr>
        </p:nvSpPr>
        <p:spPr>
          <a:xfrm>
            <a:off x="554735" y="41597"/>
            <a:ext cx="2514601"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998341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732D0C37-6FEC-3982-5533-781814537EF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732D0C37-6FEC-3982-5533-781814537E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869D1A1D-56A1-5510-028E-440FA0546898}"/>
              </a:ext>
            </a:extLst>
          </p:cNvPr>
          <p:cNvSpPr/>
          <p:nvPr userDrawn="1">
            <p:custDataLst>
              <p:tags r:id="rId2"/>
            </p:custDataLst>
          </p:nvPr>
        </p:nvSpPr>
        <p:spPr bwMode="ltGray">
          <a:xfrm>
            <a:off x="0" y="0"/>
            <a:ext cx="436403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52CD2F26-2302-E066-50B8-07021BB05A0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hidden="1">
            <a:extLst>
              <a:ext uri="{FF2B5EF4-FFF2-40B4-BE49-F238E27FC236}">
                <a16:creationId xmlns:a16="http://schemas.microsoft.com/office/drawing/2014/main" id="{61749652-A1CE-5D7E-58B6-6B15F40F0E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B2EE9F50-2AA8-FE59-A640-030AD1616518}"/>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6379C40F-3C39-4885-B145-737EC647746E}"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920A434E-C1C4-A141-BA22-DB97DC8ABECB}"/>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20" name="3. Subtitle"/>
          <p:cNvSpPr>
            <a:spLocks noGrp="1"/>
          </p:cNvSpPr>
          <p:nvPr>
            <p:ph type="subTitle" idx="1"/>
          </p:nvPr>
        </p:nvSpPr>
        <p:spPr>
          <a:xfrm>
            <a:off x="554735" y="3659644"/>
            <a:ext cx="3465575" cy="246221"/>
          </a:xfrm>
          <a:prstGeom prst="rect">
            <a:avLst/>
          </a:prstGeom>
        </p:spPr>
        <p:txBody>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465577"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
        <p:nvSpPr>
          <p:cNvPr id="11" name="2. Slide Title"/>
          <p:cNvSpPr>
            <a:spLocks noGrp="1"/>
          </p:cNvSpPr>
          <p:nvPr>
            <p:ph type="title"/>
          </p:nvPr>
        </p:nvSpPr>
        <p:spPr>
          <a:xfrm>
            <a:off x="554736" y="2744369"/>
            <a:ext cx="3465574" cy="769441"/>
          </a:xfrm>
          <a:prstGeom prst="rect">
            <a:avLst/>
          </a:prstGeom>
        </p:spPr>
        <p:txBody>
          <a:bodyPr rtlCol="0" anchor="b">
            <a:noAutofit/>
          </a:bodyPr>
          <a:lstStyle>
            <a:lvl1pPr>
              <a:defRPr>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29886307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Reverse 1/2 1-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6E180758-BED1-0D73-5103-F9FF15AA3D2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6E180758-BED1-0D73-5103-F9FF15AA3D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8AFD60E3-5BD6-9F47-3EB7-12E1E768798E}"/>
              </a:ext>
            </a:extLst>
          </p:cNvPr>
          <p:cNvSpPr/>
          <p:nvPr userDrawn="1">
            <p:custDataLst>
              <p:tags r:id="rId2"/>
            </p:custDataLst>
          </p:nvPr>
        </p:nvSpPr>
        <p:spPr bwMode="ltGray">
          <a:xfrm>
            <a:off x="0" y="0"/>
            <a:ext cx="6099175"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0A76538B-321B-88CD-A23B-5E7297EE083F}"/>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hidden="1">
            <a:extLst>
              <a:ext uri="{FF2B5EF4-FFF2-40B4-BE49-F238E27FC236}">
                <a16:creationId xmlns:a16="http://schemas.microsoft.com/office/drawing/2014/main" id="{6316A548-CDD0-22CB-D42B-E9954BD157C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B72FAE9C-49CE-E49A-0400-5B24013C33E6}"/>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06E6CB44-00CC-4098-B5FA-B1DBB58DAB42}"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061F298D-7EA8-D171-4911-30CFA57B4423}"/>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19" name="2. Slide Title"/>
          <p:cNvSpPr>
            <a:spLocks noGrp="1"/>
          </p:cNvSpPr>
          <p:nvPr>
            <p:ph type="title"/>
          </p:nvPr>
        </p:nvSpPr>
        <p:spPr>
          <a:xfrm>
            <a:off x="554737" y="263456"/>
            <a:ext cx="9564623" cy="246221"/>
          </a:xfrm>
        </p:spPr>
        <p:txBody>
          <a:bodyPr>
            <a:noAutofit/>
          </a:bodyPr>
          <a:lstStyle>
            <a:lvl1pPr rtl="0">
              <a:defRPr>
                <a:solidFill>
                  <a:schemeClr val="bg1"/>
                </a:solidFill>
              </a:defRPr>
            </a:lvl1pPr>
          </a:lstStyle>
          <a:p>
            <a:r>
              <a:rPr lang="en-US"/>
              <a:t>Click to edit Master title style</a:t>
            </a:r>
          </a:p>
        </p:txBody>
      </p:sp>
      <p:sp>
        <p:nvSpPr>
          <p:cNvPr id="20" name="3. Subtitle"/>
          <p:cNvSpPr>
            <a:spLocks noGrp="1"/>
          </p:cNvSpPr>
          <p:nvPr>
            <p:ph type="subTitle" idx="1"/>
          </p:nvPr>
        </p:nvSpPr>
        <p:spPr>
          <a:xfrm>
            <a:off x="554736" y="952663"/>
            <a:ext cx="5065776" cy="246221"/>
          </a:xfrm>
          <a:prstGeom prst="rect">
            <a:avLst/>
          </a:prstGeom>
        </p:spPr>
        <p:txBody>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7712119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Reverse 1/2 2-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A8F70C2D-DAF3-B8BB-E51F-2F34877CAE5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A8F70C2D-DAF3-B8BB-E51F-2F34877CAE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BE4B4E57-5F02-1EA9-EFC8-A3C5E3E15BD6}"/>
              </a:ext>
            </a:extLst>
          </p:cNvPr>
          <p:cNvSpPr/>
          <p:nvPr userDrawn="1">
            <p:custDataLst>
              <p:tags r:id="rId2"/>
            </p:custDataLst>
          </p:nvPr>
        </p:nvSpPr>
        <p:spPr bwMode="ltGray">
          <a:xfrm>
            <a:off x="0" y="0"/>
            <a:ext cx="6099175"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sp>
        <p:nvSpPr>
          <p:cNvPr id="4" name="Rectangle 3" hidden="1">
            <a:extLst>
              <a:ext uri="{FF2B5EF4-FFF2-40B4-BE49-F238E27FC236}">
                <a16:creationId xmlns:a16="http://schemas.microsoft.com/office/drawing/2014/main" id="{998A092F-8E4A-3FB4-D854-7C1510F4706C}"/>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F6D97DD9-111D-3719-B90F-4550B95109B3}"/>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C691E6C2-8F6A-42E6-BFD8-E7E318B2D8C0}"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9DCCEC2B-F456-1C0F-20D6-F1BD286593D0}"/>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5F56F68A-5029-4B00-A356-DAD9E982A303}"/>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1B057D1C-AD39-4A6C-215A-3FEC37559D4F}"/>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12B7946E-9D35-0033-40A5-B0282EE5AAFD}"/>
                </a:ext>
              </a:extLst>
            </p:cNvPr>
            <p:cNvGrpSpPr>
              <a:grpSpLocks/>
            </p:cNvGrpSpPr>
            <p:nvPr userDrawn="1"/>
          </p:nvGrpSpPr>
          <p:grpSpPr bwMode="auto">
            <a:xfrm>
              <a:off x="10575925" y="0"/>
              <a:ext cx="809625" cy="1157619"/>
              <a:chOff x="10575925" y="0"/>
              <a:chExt cx="809625" cy="1157619"/>
            </a:xfrm>
          </p:grpSpPr>
          <p:sp>
            <p:nvSpPr>
              <p:cNvPr id="10" name="Rectangle: Rounded Corners 9">
                <a:extLst>
                  <a:ext uri="{FF2B5EF4-FFF2-40B4-BE49-F238E27FC236}">
                    <a16:creationId xmlns:a16="http://schemas.microsoft.com/office/drawing/2014/main" id="{67034720-971D-7583-E23B-BCB189D3C659}"/>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1" name="Picture 13">
                <a:extLst>
                  <a:ext uri="{FF2B5EF4-FFF2-40B4-BE49-F238E27FC236}">
                    <a16:creationId xmlns:a16="http://schemas.microsoft.com/office/drawing/2014/main" id="{A48580AE-B520-11B2-3EE8-BEAF30E06DA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3. Subtitle"/>
          <p:cNvSpPr>
            <a:spLocks noGrp="1"/>
          </p:cNvSpPr>
          <p:nvPr>
            <p:ph type="subTitle" idx="1"/>
          </p:nvPr>
        </p:nvSpPr>
        <p:spPr bwMode="gray">
          <a:xfrm>
            <a:off x="554736" y="1022441"/>
            <a:ext cx="5065776"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24"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761143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516038" y="491433"/>
            <a:ext cx="11108945" cy="475488"/>
          </a:xfrm>
        </p:spPr>
        <p:txBody>
          <a:bodyPr rIns="0"/>
          <a:lstStyle>
            <a:lvl1pPr>
              <a:lnSpc>
                <a:spcPct val="100000"/>
              </a:lnSpc>
              <a:defRPr lang="en-US" sz="2000" b="1" spc="-75"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title style</a:t>
            </a:r>
          </a:p>
        </p:txBody>
      </p:sp>
      <p:sp>
        <p:nvSpPr>
          <p:cNvPr id="4" name="Text Placeholder 8"/>
          <p:cNvSpPr>
            <a:spLocks noGrp="1"/>
          </p:cNvSpPr>
          <p:nvPr>
            <p:ph type="body" sz="quarter" idx="14"/>
          </p:nvPr>
        </p:nvSpPr>
        <p:spPr>
          <a:xfrm>
            <a:off x="516380" y="996671"/>
            <a:ext cx="11108603" cy="475488"/>
          </a:xfrm>
        </p:spPr>
        <p:txBody>
          <a:bodyPr/>
          <a:lstStyle>
            <a:lvl1pPr marL="0" indent="0">
              <a:lnSpc>
                <a:spcPct val="100000"/>
              </a:lnSpc>
              <a:buNone/>
              <a:defRPr lang="en-US" sz="1200"/>
            </a:lvl1pPr>
          </a:lstStyle>
          <a:p>
            <a:pPr lvl="0"/>
            <a:r>
              <a:rPr lang="en-US"/>
              <a:t>Edit Master text styles</a:t>
            </a:r>
          </a:p>
        </p:txBody>
      </p:sp>
      <p:sp>
        <p:nvSpPr>
          <p:cNvPr id="8" name="Text Placeholder 5"/>
          <p:cNvSpPr>
            <a:spLocks noGrp="1"/>
          </p:cNvSpPr>
          <p:nvPr>
            <p:ph type="body" sz="quarter" idx="15"/>
          </p:nvPr>
        </p:nvSpPr>
        <p:spPr>
          <a:xfrm>
            <a:off x="516038" y="207859"/>
            <a:ext cx="3754783" cy="203200"/>
          </a:xfrm>
        </p:spPr>
        <p:txBody>
          <a:bodyPr/>
          <a:lstStyle>
            <a:lvl1pPr marL="0" indent="0">
              <a:buNone/>
              <a:defRPr lang="en-US" sz="800" b="1" kern="0" cap="none" spc="300" baseline="0" dirty="0">
                <a:solidFill>
                  <a:schemeClr val="accent6">
                    <a:lumMod val="60000"/>
                    <a:lumOff val="40000"/>
                  </a:schemeClr>
                </a:solidFill>
                <a:ea typeface="Nexa Black" charset="0"/>
                <a:cs typeface="Nexa Black" charset="0"/>
              </a:defRPr>
            </a:lvl1pPr>
          </a:lstStyle>
          <a:p>
            <a:pPr lvl="0"/>
            <a:r>
              <a:rPr lang="en-US"/>
              <a:t>Click to edit Master text styles</a:t>
            </a:r>
          </a:p>
        </p:txBody>
      </p:sp>
      <p:sp>
        <p:nvSpPr>
          <p:cNvPr id="6" name="Content Placeholder 2"/>
          <p:cNvSpPr>
            <a:spLocks noGrp="1"/>
          </p:cNvSpPr>
          <p:nvPr>
            <p:ph idx="1"/>
          </p:nvPr>
        </p:nvSpPr>
        <p:spPr>
          <a:xfrm>
            <a:off x="516380" y="1527698"/>
            <a:ext cx="11108603" cy="4608108"/>
          </a:xfrm>
        </p:spPr>
        <p:txBody>
          <a:bodyPr/>
          <a:lstStyle>
            <a:lvl1pPr>
              <a:lnSpc>
                <a:spcPct val="100000"/>
              </a:lnSpc>
              <a:buClrTx/>
              <a:defRPr sz="1200"/>
            </a:lvl1pPr>
            <a:lvl2pPr>
              <a:lnSpc>
                <a:spcPct val="100000"/>
              </a:lnSpc>
              <a:buClrTx/>
              <a:defRPr sz="1200"/>
            </a:lvl2pPr>
            <a:lvl3pPr>
              <a:lnSpc>
                <a:spcPct val="100000"/>
              </a:lnSpc>
              <a:buClrTx/>
              <a:defRPr sz="1200"/>
            </a:lvl3pPr>
            <a:lvl4pPr>
              <a:lnSpc>
                <a:spcPct val="100000"/>
              </a:lnSpc>
              <a:buClrTx/>
              <a:defRPr sz="1200"/>
            </a:lvl4pPr>
            <a:lvl5pPr>
              <a:lnSpc>
                <a:spcPct val="100000"/>
              </a:lnSpc>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B5B83CFE-8B52-7A15-837D-40B2AAD1A144}"/>
              </a:ext>
            </a:extLst>
          </p:cNvPr>
          <p:cNvSpPr txBox="1"/>
          <p:nvPr userDrawn="1"/>
        </p:nvSpPr>
        <p:spPr>
          <a:xfrm>
            <a:off x="5351318" y="6366567"/>
            <a:ext cx="6097384" cy="230832"/>
          </a:xfrm>
          <a:prstGeom prst="rect">
            <a:avLst/>
          </a:prstGeom>
          <a:noFill/>
          <a:ln w="6350">
            <a:noFill/>
            <a:miter lim="800000"/>
          </a:ln>
        </p:spPr>
        <p:txBody>
          <a:bodyPr wrap="square">
            <a:spAutoFit/>
          </a:bodyPr>
          <a:lstStyle/>
          <a:p>
            <a:pPr algn="r"/>
            <a:fld id="{4ABDCABE-3F10-B64C-92F1-862014417034}" type="slidenum">
              <a:rPr lang="en-US" sz="900" b="0" smtClean="0">
                <a:solidFill>
                  <a:srgbClr val="7F7F7F"/>
                </a:solidFill>
                <a:latin typeface="+mn-lt"/>
                <a:ea typeface="+mn-ea"/>
                <a:cs typeface="Arial" panose="020B0604020202020204" pitchFamily="34" charset="0"/>
              </a:rPr>
              <a:pPr algn="r"/>
              <a:t>‹#›</a:t>
            </a:fld>
            <a:endParaRPr lang="en-CA" sz="900"/>
          </a:p>
        </p:txBody>
      </p:sp>
    </p:spTree>
    <p:extLst>
      <p:ext uri="{BB962C8B-B14F-4D97-AF65-F5344CB8AC3E}">
        <p14:creationId xmlns:p14="http://schemas.microsoft.com/office/powerpoint/2010/main" val="2535924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Reverse 2/3 1-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61BE79C4-1354-C69F-6E6E-257CDB321ED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61BE79C4-1354-C69F-6E6E-257CDB321E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E5550C6E-EA65-CD2B-7A7A-B5BA7F1AB03F}"/>
              </a:ext>
            </a:extLst>
          </p:cNvPr>
          <p:cNvSpPr/>
          <p:nvPr userDrawn="1">
            <p:custDataLst>
              <p:tags r:id="rId2"/>
            </p:custDataLst>
          </p:nvPr>
        </p:nvSpPr>
        <p:spPr bwMode="ltGray">
          <a:xfrm>
            <a:off x="-1588" y="0"/>
            <a:ext cx="783113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1BCFB8FC-E968-C57D-B0E4-58818271B7F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hidden="1">
            <a:extLst>
              <a:ext uri="{FF2B5EF4-FFF2-40B4-BE49-F238E27FC236}">
                <a16:creationId xmlns:a16="http://schemas.microsoft.com/office/drawing/2014/main" id="{BB79B587-74DA-FC5A-EFD1-0747D84F252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37C00DE0-1112-D3D9-F503-9C890610981F}"/>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E9B668BB-6223-4A3F-A236-617F28B54025}"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9E18D7FB-D8F4-898C-2954-6D4FCF01B297}"/>
              </a:ext>
            </a:extLst>
          </p:cNvPr>
          <p:cNvSpPr txBox="1"/>
          <p:nvPr userDrawn="1">
            <p:custDataLst>
              <p:tags r:id="rId5"/>
            </p:custDataLst>
          </p:nvPr>
        </p:nvSpPr>
        <p:spPr>
          <a:xfrm>
            <a:off x="554038" y="6502400"/>
            <a:ext cx="6969125"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19" name="2. Slide Title"/>
          <p:cNvSpPr>
            <a:spLocks noGrp="1"/>
          </p:cNvSpPr>
          <p:nvPr>
            <p:ph type="title"/>
          </p:nvPr>
        </p:nvSpPr>
        <p:spPr>
          <a:xfrm>
            <a:off x="554737" y="263456"/>
            <a:ext cx="9564623" cy="246221"/>
          </a:xfrm>
        </p:spPr>
        <p:txBody>
          <a:bodyPr>
            <a:noAutofit/>
          </a:bodyPr>
          <a:lstStyle>
            <a:lvl1pPr rtl="0">
              <a:defRPr>
                <a:solidFill>
                  <a:schemeClr val="bg1"/>
                </a:solidFill>
              </a:defRPr>
            </a:lvl1pPr>
          </a:lstStyle>
          <a:p>
            <a:r>
              <a:rPr lang="en-US"/>
              <a:t>Click to edit Master title style</a:t>
            </a:r>
          </a:p>
        </p:txBody>
      </p:sp>
      <p:sp>
        <p:nvSpPr>
          <p:cNvPr id="20" name="3. Subtitle"/>
          <p:cNvSpPr>
            <a:spLocks noGrp="1"/>
          </p:cNvSpPr>
          <p:nvPr>
            <p:ph type="subTitle" idx="1"/>
          </p:nvPr>
        </p:nvSpPr>
        <p:spPr>
          <a:xfrm>
            <a:off x="554736" y="952663"/>
            <a:ext cx="6967728" cy="246221"/>
          </a:xfrm>
          <a:prstGeom prst="rect">
            <a:avLst/>
          </a:prstGeom>
        </p:spPr>
        <p:txBody>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232490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Reverse 2/3 2-line title">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D7AD3151-FCD8-FEB1-BF13-92CFC315370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3" hidden="1">
                        <a:extLst>
                          <a:ext uri="{FF2B5EF4-FFF2-40B4-BE49-F238E27FC236}">
                            <a16:creationId xmlns:a16="http://schemas.microsoft.com/office/drawing/2014/main" id="{D7AD3151-FCD8-FEB1-BF13-92CFC31537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A830D3D0-2E0A-6D04-DA1C-FEE348A2D892}"/>
              </a:ext>
            </a:extLst>
          </p:cNvPr>
          <p:cNvSpPr/>
          <p:nvPr userDrawn="1">
            <p:custDataLst>
              <p:tags r:id="rId2"/>
            </p:custDataLst>
          </p:nvPr>
        </p:nvSpPr>
        <p:spPr bwMode="ltGray">
          <a:xfrm>
            <a:off x="-1588" y="0"/>
            <a:ext cx="783113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sp>
        <p:nvSpPr>
          <p:cNvPr id="4" name="Rectangle 3" hidden="1">
            <a:extLst>
              <a:ext uri="{FF2B5EF4-FFF2-40B4-BE49-F238E27FC236}">
                <a16:creationId xmlns:a16="http://schemas.microsoft.com/office/drawing/2014/main" id="{2A039017-3A64-7436-C5A0-12BC80545A2E}"/>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03752AB9-A054-6FF3-6807-F0FD9EBBF313}"/>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FFAEC932-2FE5-4E97-BDDD-98FBAE8D7A2B}"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77240558-A7CD-A8C5-1907-1966AA29FF38}"/>
              </a:ext>
            </a:extLst>
          </p:cNvPr>
          <p:cNvSpPr txBox="1"/>
          <p:nvPr userDrawn="1">
            <p:custDataLst>
              <p:tags r:id="rId5"/>
            </p:custDataLst>
          </p:nvPr>
        </p:nvSpPr>
        <p:spPr>
          <a:xfrm>
            <a:off x="554038" y="6502400"/>
            <a:ext cx="6969125"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616BC140-B2D4-9098-F964-109DBDE34E11}"/>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B9E1E612-C9DA-8146-8DAC-03DE02D1E21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0A0DBE9B-4D51-F9F5-E2AB-E53D5A8EB45D}"/>
                </a:ext>
              </a:extLst>
            </p:cNvPr>
            <p:cNvGrpSpPr>
              <a:grpSpLocks/>
            </p:cNvGrpSpPr>
            <p:nvPr userDrawn="1"/>
          </p:nvGrpSpPr>
          <p:grpSpPr bwMode="auto">
            <a:xfrm>
              <a:off x="10575925" y="0"/>
              <a:ext cx="809625" cy="1157619"/>
              <a:chOff x="10575925" y="0"/>
              <a:chExt cx="809625" cy="1157619"/>
            </a:xfrm>
          </p:grpSpPr>
          <p:sp>
            <p:nvSpPr>
              <p:cNvPr id="10" name="Rectangle: Rounded Corners 9">
                <a:extLst>
                  <a:ext uri="{FF2B5EF4-FFF2-40B4-BE49-F238E27FC236}">
                    <a16:creationId xmlns:a16="http://schemas.microsoft.com/office/drawing/2014/main" id="{8C02D789-52B8-CBE6-CFEA-33AA9CB0213A}"/>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1" name="Picture 13">
                <a:extLst>
                  <a:ext uri="{FF2B5EF4-FFF2-40B4-BE49-F238E27FC236}">
                    <a16:creationId xmlns:a16="http://schemas.microsoft.com/office/drawing/2014/main" id="{8A3FB6C3-C99A-4EED-2358-CA41B0299CE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3. Subtitle"/>
          <p:cNvSpPr>
            <a:spLocks noGrp="1"/>
          </p:cNvSpPr>
          <p:nvPr>
            <p:ph type="subTitle" idx="1"/>
          </p:nvPr>
        </p:nvSpPr>
        <p:spPr bwMode="gray">
          <a:xfrm>
            <a:off x="554736" y="1022441"/>
            <a:ext cx="6967728"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24"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30200359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Reverse 3/4 1-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586A9B1F-75EC-3D27-8D0F-A17221D8A1A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6" hidden="1">
                        <a:extLst>
                          <a:ext uri="{FF2B5EF4-FFF2-40B4-BE49-F238E27FC236}">
                            <a16:creationId xmlns:a16="http://schemas.microsoft.com/office/drawing/2014/main" id="{586A9B1F-75EC-3D27-8D0F-A17221D8A1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9F301CDB-09DA-6629-85F4-B7B549352E63}"/>
              </a:ext>
            </a:extLst>
          </p:cNvPr>
          <p:cNvSpPr/>
          <p:nvPr userDrawn="1">
            <p:custDataLst>
              <p:tags r:id="rId2"/>
            </p:custDataLst>
          </p:nvPr>
        </p:nvSpPr>
        <p:spPr bwMode="ltGray">
          <a:xfrm>
            <a:off x="0" y="0"/>
            <a:ext cx="878205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pic>
        <p:nvPicPr>
          <p:cNvPr id="4" name="Picture 6">
            <a:extLst>
              <a:ext uri="{FF2B5EF4-FFF2-40B4-BE49-F238E27FC236}">
                <a16:creationId xmlns:a16="http://schemas.microsoft.com/office/drawing/2014/main" id="{C802E20C-5536-C140-44BE-CCB58489609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hidden="1">
            <a:extLst>
              <a:ext uri="{FF2B5EF4-FFF2-40B4-BE49-F238E27FC236}">
                <a16:creationId xmlns:a16="http://schemas.microsoft.com/office/drawing/2014/main" id="{13CAC2D5-6A31-A756-5516-B77BEFC88D5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6" name="Slide Number">
            <a:extLst>
              <a:ext uri="{FF2B5EF4-FFF2-40B4-BE49-F238E27FC236}">
                <a16:creationId xmlns:a16="http://schemas.microsoft.com/office/drawing/2014/main" id="{8E850646-F1BA-C632-1BF3-13BBB4BDE047}"/>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BEF20681-5AD4-442A-BF9C-AE7BAEB95233}"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7" name="5. Source" hidden="1">
            <a:extLst>
              <a:ext uri="{FF2B5EF4-FFF2-40B4-BE49-F238E27FC236}">
                <a16:creationId xmlns:a16="http://schemas.microsoft.com/office/drawing/2014/main" id="{DD347122-9C74-31E0-BC9E-280FE81A0304}"/>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sp>
        <p:nvSpPr>
          <p:cNvPr id="19" name="2. Slide Title"/>
          <p:cNvSpPr>
            <a:spLocks noGrp="1"/>
          </p:cNvSpPr>
          <p:nvPr>
            <p:ph type="title"/>
          </p:nvPr>
        </p:nvSpPr>
        <p:spPr>
          <a:xfrm>
            <a:off x="554737" y="263456"/>
            <a:ext cx="9564623" cy="246221"/>
          </a:xfrm>
        </p:spPr>
        <p:txBody>
          <a:bodyPr>
            <a:noAutofit/>
          </a:bodyPr>
          <a:lstStyle>
            <a:lvl1pPr rtl="0">
              <a:defRPr>
                <a:solidFill>
                  <a:schemeClr val="bg1"/>
                </a:solidFill>
              </a:defRPr>
            </a:lvl1pPr>
          </a:lstStyle>
          <a:p>
            <a:r>
              <a:rPr lang="en-US"/>
              <a:t>Click to edit Master title style</a:t>
            </a:r>
          </a:p>
        </p:txBody>
      </p:sp>
      <p:sp>
        <p:nvSpPr>
          <p:cNvPr id="20" name="3. Subtitle"/>
          <p:cNvSpPr>
            <a:spLocks noGrp="1"/>
          </p:cNvSpPr>
          <p:nvPr>
            <p:ph type="subTitle" idx="1"/>
          </p:nvPr>
        </p:nvSpPr>
        <p:spPr>
          <a:xfrm>
            <a:off x="554736" y="952663"/>
            <a:ext cx="7918704" cy="246221"/>
          </a:xfrm>
          <a:prstGeom prst="rect">
            <a:avLst/>
          </a:prstGeom>
        </p:spPr>
        <p:txBody>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solidFill>
                  <a:schemeClr val="bg1"/>
                </a:solidFill>
                <a:cs typeface="+mn-cs"/>
              </a:defRPr>
            </a:lvl1pPr>
          </a:lstStyle>
          <a:p>
            <a:pPr lvl="0"/>
            <a:r>
              <a:rPr lang="en-US"/>
              <a:t>Click to edit Master text styles</a:t>
            </a:r>
          </a:p>
        </p:txBody>
      </p:sp>
    </p:spTree>
    <p:extLst>
      <p:ext uri="{BB962C8B-B14F-4D97-AF65-F5344CB8AC3E}">
        <p14:creationId xmlns:p14="http://schemas.microsoft.com/office/powerpoint/2010/main" val="24942836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Reverse 3/4 2-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4C4BD959-E5C9-7880-7E30-F94EEF75E3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 imgW="360" imgH="360" progId="TCLayout.ActiveDocument.1">
                  <p:embed/>
                </p:oleObj>
              </mc:Choice>
              <mc:Fallback>
                <p:oleObj name="think-cell Slide" r:id="rId7" imgW="360" imgH="360" progId="TCLayout.ActiveDocument.1">
                  <p:embed/>
                  <p:pic>
                    <p:nvPicPr>
                      <p:cNvPr id="2" name="Object 6" hidden="1">
                        <a:extLst>
                          <a:ext uri="{FF2B5EF4-FFF2-40B4-BE49-F238E27FC236}">
                            <a16:creationId xmlns:a16="http://schemas.microsoft.com/office/drawing/2014/main" id="{4C4BD959-E5C9-7880-7E30-F94EEF75E3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Light">
            <a:extLst>
              <a:ext uri="{FF2B5EF4-FFF2-40B4-BE49-F238E27FC236}">
                <a16:creationId xmlns:a16="http://schemas.microsoft.com/office/drawing/2014/main" id="{F8CBC92A-9D60-73D3-F1C0-32C834C322B3}"/>
              </a:ext>
            </a:extLst>
          </p:cNvPr>
          <p:cNvSpPr/>
          <p:nvPr userDrawn="1">
            <p:custDataLst>
              <p:tags r:id="rId2"/>
            </p:custDataLst>
          </p:nvPr>
        </p:nvSpPr>
        <p:spPr bwMode="ltGray">
          <a:xfrm>
            <a:off x="0" y="0"/>
            <a:ext cx="878205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a:solidFill>
                <a:srgbClr val="F0F0F0"/>
              </a:solidFill>
            </a:endParaRPr>
          </a:p>
        </p:txBody>
      </p:sp>
      <p:sp>
        <p:nvSpPr>
          <p:cNvPr id="4" name="Rectangle 1" hidden="1">
            <a:extLst>
              <a:ext uri="{FF2B5EF4-FFF2-40B4-BE49-F238E27FC236}">
                <a16:creationId xmlns:a16="http://schemas.microsoft.com/office/drawing/2014/main" id="{E4E4D787-27AA-690B-0537-D18D79B2B137}"/>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5" name="Slide Number">
            <a:extLst>
              <a:ext uri="{FF2B5EF4-FFF2-40B4-BE49-F238E27FC236}">
                <a16:creationId xmlns:a16="http://schemas.microsoft.com/office/drawing/2014/main" id="{DDFF9831-4DA9-0325-AF26-D437CBFFD132}"/>
              </a:ext>
            </a:extLst>
          </p:cNvPr>
          <p:cNvSpPr>
            <a:spLocks noChangeArrowheads="1"/>
          </p:cNvSpPr>
          <p:nvPr userDrawn="1">
            <p:custDataLst>
              <p:tags r:id="rId4"/>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B91DC640-7B77-4069-9B2C-F58764F005BE}"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F689285B-F36D-554B-A377-971961749CB6}"/>
              </a:ext>
            </a:extLst>
          </p:cNvPr>
          <p:cNvSpPr txBox="1"/>
          <p:nvPr userDrawn="1">
            <p:custDataLst>
              <p:tags r:id="rId5"/>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1629BA01-6E1D-A44A-FA57-40DF4E069F8A}"/>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8259A7B4-A0A5-D442-E08F-92C144C0026A}"/>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713EE215-36C6-1AE3-0698-F5A60D1EBCD6}"/>
                </a:ext>
              </a:extLst>
            </p:cNvPr>
            <p:cNvGrpSpPr>
              <a:grpSpLocks/>
            </p:cNvGrpSpPr>
            <p:nvPr userDrawn="1"/>
          </p:nvGrpSpPr>
          <p:grpSpPr bwMode="auto">
            <a:xfrm>
              <a:off x="10575925" y="0"/>
              <a:ext cx="809625" cy="1157619"/>
              <a:chOff x="10575925" y="0"/>
              <a:chExt cx="809625" cy="1157619"/>
            </a:xfrm>
          </p:grpSpPr>
          <p:sp>
            <p:nvSpPr>
              <p:cNvPr id="10" name="Rectangle: Rounded Corners 9">
                <a:extLst>
                  <a:ext uri="{FF2B5EF4-FFF2-40B4-BE49-F238E27FC236}">
                    <a16:creationId xmlns:a16="http://schemas.microsoft.com/office/drawing/2014/main" id="{6CB93CFB-41C9-616C-BCB2-1C983352070F}"/>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1" name="Picture 13">
                <a:extLst>
                  <a:ext uri="{FF2B5EF4-FFF2-40B4-BE49-F238E27FC236}">
                    <a16:creationId xmlns:a16="http://schemas.microsoft.com/office/drawing/2014/main" id="{45EA144F-9976-F80D-460E-915B4F0C15F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3. Subtitle"/>
          <p:cNvSpPr>
            <a:spLocks noGrp="1"/>
          </p:cNvSpPr>
          <p:nvPr>
            <p:ph type="subTitle" idx="1"/>
          </p:nvPr>
        </p:nvSpPr>
        <p:spPr bwMode="gray">
          <a:xfrm>
            <a:off x="554736" y="1022441"/>
            <a:ext cx="7918704"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24"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19788180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306618A3-52FC-BA94-A152-B7E4CFEF312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2" name="Object 3" hidden="1">
                        <a:extLst>
                          <a:ext uri="{FF2B5EF4-FFF2-40B4-BE49-F238E27FC236}">
                            <a16:creationId xmlns:a16="http://schemas.microsoft.com/office/drawing/2014/main" id="{306618A3-52FC-BA94-A152-B7E4CFEF3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a:extLst>
              <a:ext uri="{FF2B5EF4-FFF2-40B4-BE49-F238E27FC236}">
                <a16:creationId xmlns:a16="http://schemas.microsoft.com/office/drawing/2014/main" id="{0AF29ED5-77CD-9954-F144-21816FEB7B63}"/>
              </a:ext>
            </a:extLst>
          </p:cNvPr>
          <p:cNvSpPr>
            <a:spLocks noChangeArrowheads="1"/>
          </p:cNvSpPr>
          <p:nvPr userDrawn="1">
            <p:custDataLst>
              <p:tags r:id="rId2"/>
            </p:custDataLst>
          </p:nvPr>
        </p:nvSpPr>
        <p:spPr bwMode="black">
          <a:xfrm>
            <a:off x="11312525" y="649922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1D4CF86A-3EC4-4E15-ABDD-713E4088FDC0}"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4" name="5. Source" hidden="1">
            <a:extLst>
              <a:ext uri="{FF2B5EF4-FFF2-40B4-BE49-F238E27FC236}">
                <a16:creationId xmlns:a16="http://schemas.microsoft.com/office/drawing/2014/main" id="{AA7A9F0B-826F-B707-0514-CF7C9DF2E28E}"/>
              </a:ext>
            </a:extLst>
          </p:cNvPr>
          <p:cNvSpPr txBox="1"/>
          <p:nvPr userDrawn="1">
            <p:custDataLst>
              <p:tags r:id="rId3"/>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pic>
        <p:nvPicPr>
          <p:cNvPr id="5" name="Picture 7">
            <a:extLst>
              <a:ext uri="{FF2B5EF4-FFF2-40B4-BE49-F238E27FC236}">
                <a16:creationId xmlns:a16="http://schemas.microsoft.com/office/drawing/2014/main" id="{46A922A7-230F-48F9-A1AA-2494C986573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ltGray">
          <a:xfrm>
            <a:off x="10577513" y="0"/>
            <a:ext cx="8096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On-page tracker"/>
          <p:cNvSpPr>
            <a:spLocks noGrp="1"/>
          </p:cNvSpPr>
          <p:nvPr>
            <p:ph type="body" sz="quarter" idx="10"/>
          </p:nvPr>
        </p:nvSpPr>
        <p:spPr>
          <a:xfrm>
            <a:off x="554735" y="41597"/>
            <a:ext cx="3843338" cy="123111"/>
          </a:xfrm>
          <a:prstGeom prst="rect">
            <a:avLst/>
          </a:prstGeom>
          <a:ln w="6350">
            <a:noFill/>
            <a:miter lim="800000"/>
          </a:ln>
        </p:spPr>
        <p:txBody>
          <a:bodyPr rtlCol="0"/>
          <a:lstStyle>
            <a:lvl1pPr rtl="0">
              <a:defRPr lang="en-US" sz="800" b="0" dirty="0">
                <a:cs typeface="+mn-cs"/>
              </a:defRPr>
            </a:lvl1pPr>
          </a:lstStyle>
          <a:p>
            <a:pPr lvl="0"/>
            <a:r>
              <a:rPr lang="en-US"/>
              <a:t>Click to edit Master text styles</a:t>
            </a:r>
          </a:p>
        </p:txBody>
      </p:sp>
    </p:spTree>
    <p:extLst>
      <p:ext uri="{BB962C8B-B14F-4D97-AF65-F5344CB8AC3E}">
        <p14:creationId xmlns:p14="http://schemas.microsoft.com/office/powerpoint/2010/main" val="19856560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3" hidden="1">
            <a:extLst>
              <a:ext uri="{FF2B5EF4-FFF2-40B4-BE49-F238E27FC236}">
                <a16:creationId xmlns:a16="http://schemas.microsoft.com/office/drawing/2014/main" id="{E6FD5637-5DE1-05B4-6A1D-2B202841AD1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3" hidden="1">
                        <a:extLst>
                          <a:ext uri="{FF2B5EF4-FFF2-40B4-BE49-F238E27FC236}">
                            <a16:creationId xmlns:a16="http://schemas.microsoft.com/office/drawing/2014/main" id="{E6FD5637-5DE1-05B4-6A1D-2B202841A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5. Source" hidden="1">
            <a:extLst>
              <a:ext uri="{FF2B5EF4-FFF2-40B4-BE49-F238E27FC236}">
                <a16:creationId xmlns:a16="http://schemas.microsoft.com/office/drawing/2014/main" id="{64827173-3EC7-28E4-8788-E0FFA478F52E}"/>
              </a:ext>
            </a:extLst>
          </p:cNvPr>
          <p:cNvSpPr txBox="1"/>
          <p:nvPr userDrawn="1">
            <p:custDataLst>
              <p:tags r:id="rId2"/>
            </p:custDataLst>
          </p:nvPr>
        </p:nvSpPr>
        <p:spPr>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pic>
        <p:nvPicPr>
          <p:cNvPr id="4" name="Picture 6">
            <a:extLst>
              <a:ext uri="{FF2B5EF4-FFF2-40B4-BE49-F238E27FC236}">
                <a16:creationId xmlns:a16="http://schemas.microsoft.com/office/drawing/2014/main" id="{4EC1ED92-D312-EE07-EAA2-8741D2F7020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ltGray">
          <a:xfrm>
            <a:off x="0" y="0"/>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4733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323405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0109C464-BFE5-E294-C49C-A0743DF2BFB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6" hidden="1">
                        <a:extLst>
                          <a:ext uri="{FF2B5EF4-FFF2-40B4-BE49-F238E27FC236}">
                            <a16:creationId xmlns:a16="http://schemas.microsoft.com/office/drawing/2014/main" id="{0109C464-BFE5-E294-C49C-A0743DF2BF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1" hidden="1">
            <a:extLst>
              <a:ext uri="{FF2B5EF4-FFF2-40B4-BE49-F238E27FC236}">
                <a16:creationId xmlns:a16="http://schemas.microsoft.com/office/drawing/2014/main" id="{A030FEE3-832C-C14B-2C96-6447FF3CAD7D}"/>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4" name="Slide Number">
            <a:extLst>
              <a:ext uri="{FF2B5EF4-FFF2-40B4-BE49-F238E27FC236}">
                <a16:creationId xmlns:a16="http://schemas.microsoft.com/office/drawing/2014/main" id="{C1393E2E-2AE8-C90F-EDE9-4B00AA13D85C}"/>
              </a:ext>
            </a:extLst>
          </p:cNvPr>
          <p:cNvSpPr>
            <a:spLocks noChangeArrowheads="1"/>
          </p:cNvSpPr>
          <p:nvPr userDrawn="1">
            <p:custDataLst>
              <p:tags r:id="rId3"/>
            </p:custDataLst>
          </p:nvPr>
        </p:nvSpPr>
        <p:spPr bwMode="black">
          <a:xfrm>
            <a:off x="11738038" y="6623475"/>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912977E8-8BE9-467B-826B-813DF5D710F7}"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5" name="5. Source" hidden="1">
            <a:extLst>
              <a:ext uri="{FF2B5EF4-FFF2-40B4-BE49-F238E27FC236}">
                <a16:creationId xmlns:a16="http://schemas.microsoft.com/office/drawing/2014/main" id="{C690AFA3-C272-DAD2-3B9A-DA57923AAB35}"/>
              </a:ext>
            </a:extLst>
          </p:cNvPr>
          <p:cNvSpPr txBox="1"/>
          <p:nvPr userDrawn="1">
            <p:custDataLst>
              <p:tags r:id="rId4"/>
            </p:custDataLst>
          </p:nvPr>
        </p:nvSpPr>
        <p:spPr>
          <a:xfrm>
            <a:off x="554038" y="6502400"/>
            <a:ext cx="7278687" cy="122238"/>
          </a:xfrm>
          <a:prstGeom prst="rect">
            <a:avLst/>
          </a:prstGeom>
          <a:noFill/>
          <a:ln/>
        </p:spPr>
        <p:txBody>
          <a:bodyPr lIns="0" tIns="0" rIns="0" bIns="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lang="en-US">
                <a:latin typeface="+mn-lt"/>
              </a:rPr>
              <a:t>Source: …</a:t>
            </a:r>
          </a:p>
        </p:txBody>
      </p:sp>
      <p:sp>
        <p:nvSpPr>
          <p:cNvPr id="14" name="3. Subtitle"/>
          <p:cNvSpPr>
            <a:spLocks noGrp="1"/>
          </p:cNvSpPr>
          <p:nvPr>
            <p:ph type="subTitle" idx="1"/>
          </p:nvPr>
        </p:nvSpPr>
        <p:spPr>
          <a:xfrm>
            <a:off x="554736" y="952663"/>
            <a:ext cx="9564623" cy="215444"/>
          </a:xfrm>
          <a:prstGeom prst="rect">
            <a:avLst/>
          </a:prstGeom>
          <a:noFill/>
          <a:ln/>
        </p:spPr>
        <p:txBody>
          <a:bodyPr rtlCol="0"/>
          <a:lstStyle>
            <a:lvl1pPr>
              <a:defRPr lang="en-US" sz="1400" b="0" baseline="0" dirty="0"/>
            </a:lvl1pPr>
          </a:lstStyle>
          <a:p>
            <a:pPr lvl="0"/>
            <a:r>
              <a:rPr lang="en-US"/>
              <a:t>Click to edit Master subtitle style</a:t>
            </a:r>
          </a:p>
        </p:txBody>
      </p:sp>
      <p:sp>
        <p:nvSpPr>
          <p:cNvPr id="11" name="1. On-page tracker"/>
          <p:cNvSpPr>
            <a:spLocks noGrp="1"/>
          </p:cNvSpPr>
          <p:nvPr>
            <p:ph type="body" sz="quarter" idx="10"/>
          </p:nvPr>
        </p:nvSpPr>
        <p:spPr>
          <a:xfrm>
            <a:off x="554735" y="41597"/>
            <a:ext cx="3843338" cy="123111"/>
          </a:xfrm>
          <a:prstGeom prst="rect">
            <a:avLst/>
          </a:prstGeom>
          <a:noFill/>
          <a:ln w="6350">
            <a:noFill/>
            <a:miter lim="800000"/>
          </a:ln>
        </p:spPr>
        <p:txBody>
          <a:bodyPr rtlCol="0"/>
          <a:lstStyle>
            <a:lvl1pPr>
              <a:defRPr lang="en-US" sz="800" b="0" dirty="0">
                <a:solidFill>
                  <a:schemeClr val="bg1"/>
                </a:solidFill>
                <a:cs typeface="+mn-cs"/>
              </a:defRPr>
            </a:lvl1pPr>
          </a:lstStyle>
          <a:p>
            <a:pPr lvl="0"/>
            <a:r>
              <a:rPr lang="en-US"/>
              <a:t>Click to edit Master text styles</a:t>
            </a:r>
          </a:p>
        </p:txBody>
      </p:sp>
      <p:sp>
        <p:nvSpPr>
          <p:cNvPr id="10" name="2. Slide Title"/>
          <p:cNvSpPr>
            <a:spLocks noGrp="1"/>
          </p:cNvSpPr>
          <p:nvPr>
            <p:ph type="title"/>
          </p:nvPr>
        </p:nvSpPr>
        <p:spPr>
          <a:xfrm>
            <a:off x="554737" y="263456"/>
            <a:ext cx="9564623" cy="246221"/>
          </a:xfrm>
          <a:prstGeom prst="rect">
            <a:avLst/>
          </a:prstGeom>
          <a:noFill/>
          <a:ln/>
        </p:spPr>
        <p:txBody>
          <a:bodyPr rtlCol="0">
            <a:spAutoFit/>
          </a:bodyPr>
          <a:lstStyle>
            <a:lvl1pPr>
              <a:defRPr lang="en-US" sz="1600" cap="none" baseline="0"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507437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990CA123-59DF-43AB-9E94-F3B0AF0DBF3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351912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lvl1pPr>
              <a:spcAft>
                <a:spcPts val="16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70037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52663"/>
            <a:ext cx="956462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rgbClr val="7F7F7F"/>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rgbClr val="7F7F7F"/>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solidFill>
                  <a:schemeClr val="bg1"/>
                </a:solidFill>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600" cap="all"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939533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516038" y="491433"/>
            <a:ext cx="11108945" cy="475488"/>
          </a:xfrm>
        </p:spPr>
        <p:txBody>
          <a:bodyPr rIns="0"/>
          <a:lstStyle>
            <a:lvl1pPr>
              <a:lnSpc>
                <a:spcPct val="100000"/>
              </a:lnSpc>
              <a:defRPr lang="en-US" sz="2000" b="1" spc="-75"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title style</a:t>
            </a:r>
          </a:p>
        </p:txBody>
      </p:sp>
      <p:sp>
        <p:nvSpPr>
          <p:cNvPr id="4" name="Text Placeholder 8"/>
          <p:cNvSpPr>
            <a:spLocks noGrp="1"/>
          </p:cNvSpPr>
          <p:nvPr>
            <p:ph type="body" sz="quarter" idx="14"/>
          </p:nvPr>
        </p:nvSpPr>
        <p:spPr>
          <a:xfrm>
            <a:off x="516380" y="996671"/>
            <a:ext cx="11108603" cy="475488"/>
          </a:xfrm>
        </p:spPr>
        <p:txBody>
          <a:bodyPr/>
          <a:lstStyle>
            <a:lvl1pPr marL="0" indent="0">
              <a:lnSpc>
                <a:spcPct val="100000"/>
              </a:lnSpc>
              <a:buNone/>
              <a:defRPr lang="en-US" sz="1200"/>
            </a:lvl1pPr>
          </a:lstStyle>
          <a:p>
            <a:pPr lvl="0"/>
            <a:r>
              <a:rPr lang="en-US"/>
              <a:t>Edit Master text styles</a:t>
            </a:r>
          </a:p>
        </p:txBody>
      </p:sp>
      <p:sp>
        <p:nvSpPr>
          <p:cNvPr id="8" name="Text Placeholder 5"/>
          <p:cNvSpPr>
            <a:spLocks noGrp="1"/>
          </p:cNvSpPr>
          <p:nvPr>
            <p:ph type="body" sz="quarter" idx="15"/>
          </p:nvPr>
        </p:nvSpPr>
        <p:spPr>
          <a:xfrm>
            <a:off x="516038" y="207859"/>
            <a:ext cx="3754783" cy="203200"/>
          </a:xfrm>
        </p:spPr>
        <p:txBody>
          <a:bodyPr/>
          <a:lstStyle>
            <a:lvl1pPr marL="0" indent="0">
              <a:buNone/>
              <a:defRPr lang="en-US" sz="800" b="1" kern="0" cap="none" spc="300" baseline="0" dirty="0">
                <a:solidFill>
                  <a:schemeClr val="accent6">
                    <a:lumMod val="60000"/>
                    <a:lumOff val="40000"/>
                  </a:schemeClr>
                </a:solidFill>
                <a:ea typeface="Nexa Black" charset="0"/>
                <a:cs typeface="Nexa Black" charset="0"/>
              </a:defRPr>
            </a:lvl1pPr>
          </a:lstStyle>
          <a:p>
            <a:pPr lvl="0"/>
            <a:r>
              <a:rPr lang="en-US"/>
              <a:t>Click to edit Master text styles</a:t>
            </a:r>
          </a:p>
        </p:txBody>
      </p:sp>
      <p:sp>
        <p:nvSpPr>
          <p:cNvPr id="6" name="Content Placeholder 2"/>
          <p:cNvSpPr>
            <a:spLocks noGrp="1"/>
          </p:cNvSpPr>
          <p:nvPr>
            <p:ph idx="1"/>
          </p:nvPr>
        </p:nvSpPr>
        <p:spPr>
          <a:xfrm>
            <a:off x="516380" y="1527698"/>
            <a:ext cx="11108603" cy="4608108"/>
          </a:xfrm>
        </p:spPr>
        <p:txBody>
          <a:bodyPr/>
          <a:lstStyle>
            <a:lvl1pPr>
              <a:lnSpc>
                <a:spcPct val="100000"/>
              </a:lnSpc>
              <a:buClrTx/>
              <a:defRPr sz="1200"/>
            </a:lvl1pPr>
            <a:lvl2pPr>
              <a:lnSpc>
                <a:spcPct val="100000"/>
              </a:lnSpc>
              <a:buClrTx/>
              <a:defRPr sz="1200"/>
            </a:lvl2pPr>
            <a:lvl3pPr>
              <a:lnSpc>
                <a:spcPct val="100000"/>
              </a:lnSpc>
              <a:buClrTx/>
              <a:defRPr sz="1200"/>
            </a:lvl3pPr>
            <a:lvl4pPr>
              <a:lnSpc>
                <a:spcPct val="100000"/>
              </a:lnSpc>
              <a:buClrTx/>
              <a:defRPr sz="1200"/>
            </a:lvl4pPr>
            <a:lvl5pPr>
              <a:lnSpc>
                <a:spcPct val="100000"/>
              </a:lnSpc>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06AF15F0-8E57-77D9-2387-98A9D2BD1ED0}"/>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3836168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Left, Subhead">
    <p:bg>
      <p:bgPr>
        <a:solidFill>
          <a:schemeClr val="accent2"/>
        </a:solidFill>
        <a:effectLst/>
      </p:bgPr>
    </p:bg>
    <p:spTree>
      <p:nvGrpSpPr>
        <p:cNvPr id="1" name=""/>
        <p:cNvGrpSpPr/>
        <p:nvPr/>
      </p:nvGrpSpPr>
      <p:grpSpPr>
        <a:xfrm>
          <a:off x="0" y="0"/>
          <a:ext cx="0" cy="0"/>
          <a:chOff x="0" y="0"/>
          <a:chExt cx="0" cy="0"/>
        </a:xfrm>
      </p:grpSpPr>
      <p:sp>
        <p:nvSpPr>
          <p:cNvPr id="5" name="Text Placeholder 58"/>
          <p:cNvSpPr>
            <a:spLocks noGrp="1"/>
          </p:cNvSpPr>
          <p:nvPr>
            <p:ph type="body" sz="quarter" idx="10"/>
          </p:nvPr>
        </p:nvSpPr>
        <p:spPr>
          <a:xfrm>
            <a:off x="952502" y="2418347"/>
            <a:ext cx="7638047" cy="1045579"/>
          </a:xfrm>
          <a:noFill/>
        </p:spPr>
        <p:txBody>
          <a:bodyPr/>
          <a:lstStyle>
            <a:lvl1pPr marL="0" indent="0">
              <a:buNone/>
              <a:defRPr sz="4000" b="1">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775383774"/>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Title, Right, Pictur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CE8E78B-34CB-ADFD-F47F-AE990BB1E9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4400" y="762000"/>
            <a:ext cx="1788584" cy="3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4" y="4965305"/>
            <a:ext cx="4407673" cy="897983"/>
          </a:xfrm>
        </p:spPr>
        <p:txBody>
          <a:bodyPr anchor="b"/>
          <a:lstStyle>
            <a:lvl1pPr>
              <a:lnSpc>
                <a:spcPct val="85000"/>
              </a:lnSpc>
              <a:defRPr sz="2800" b="1" baseline="0">
                <a:latin typeface="+mn-lt"/>
              </a:defRPr>
            </a:lvl1pPr>
          </a:lstStyle>
          <a:p>
            <a:r>
              <a:rPr lang="en-US"/>
              <a:t>Click to edit Master title style</a:t>
            </a:r>
          </a:p>
        </p:txBody>
      </p:sp>
      <p:sp>
        <p:nvSpPr>
          <p:cNvPr id="6" name="Text Placeholder 9"/>
          <p:cNvSpPr>
            <a:spLocks noGrp="1"/>
          </p:cNvSpPr>
          <p:nvPr>
            <p:ph type="body" sz="quarter" idx="16"/>
          </p:nvPr>
        </p:nvSpPr>
        <p:spPr>
          <a:xfrm>
            <a:off x="914404" y="5940665"/>
            <a:ext cx="4407673" cy="478209"/>
          </a:xfrm>
        </p:spPr>
        <p:txBody>
          <a:bodyPr/>
          <a:lstStyle>
            <a:lvl1pPr marL="0" indent="0">
              <a:buNone/>
              <a:defRPr lang="en-US" sz="1200" dirty="0"/>
            </a:lvl1pPr>
          </a:lstStyle>
          <a:p>
            <a:pPr lvl="0"/>
            <a:r>
              <a:rPr lang="en-US"/>
              <a:t>Click to edit Master text styles</a:t>
            </a:r>
          </a:p>
        </p:txBody>
      </p:sp>
      <p:sp>
        <p:nvSpPr>
          <p:cNvPr id="7" name="Text Placeholder 9"/>
          <p:cNvSpPr>
            <a:spLocks noGrp="1"/>
          </p:cNvSpPr>
          <p:nvPr>
            <p:ph type="body" sz="quarter" idx="17"/>
          </p:nvPr>
        </p:nvSpPr>
        <p:spPr>
          <a:xfrm>
            <a:off x="914404" y="4585210"/>
            <a:ext cx="4407673" cy="348287"/>
          </a:xfrm>
        </p:spPr>
        <p:txBody>
          <a:bodyPr/>
          <a:lstStyle>
            <a:lvl1pPr marL="0" indent="0">
              <a:buNone/>
              <a:defRPr lang="en-US" sz="900" b="1" kern="0" cap="all" spc="251" baseline="0" dirty="0">
                <a:solidFill>
                  <a:schemeClr val="accent5">
                    <a:lumMod val="60000"/>
                    <a:lumOff val="40000"/>
                  </a:schemeClr>
                </a:solidFill>
                <a:ea typeface="Nexa Black" charset="0"/>
                <a:cs typeface="Nexa Black" charset="0"/>
              </a:defRPr>
            </a:lvl1pPr>
          </a:lstStyle>
          <a:p>
            <a:pPr lvl="0"/>
            <a:r>
              <a:rPr lang="en-US"/>
              <a:t>Click to edit Master text styles</a:t>
            </a:r>
          </a:p>
        </p:txBody>
      </p:sp>
      <p:sp>
        <p:nvSpPr>
          <p:cNvPr id="8" name="Picture Placeholder 7"/>
          <p:cNvSpPr>
            <a:spLocks noGrp="1"/>
          </p:cNvSpPr>
          <p:nvPr>
            <p:ph type="pic" sz="quarter" idx="19"/>
          </p:nvPr>
        </p:nvSpPr>
        <p:spPr>
          <a:xfrm>
            <a:off x="5322075" y="0"/>
            <a:ext cx="6869925" cy="6858000"/>
          </a:xfrm>
        </p:spPr>
        <p:txBody>
          <a:bodyPr anchor="ctr"/>
          <a:lstStyle>
            <a:lvl1pPr marL="0" indent="0" algn="ctr">
              <a:buNone/>
              <a:defRPr/>
            </a:lvl1pPr>
          </a:lstStyle>
          <a:p>
            <a:pPr lvl="0"/>
            <a:r>
              <a:rPr lang="en-US" noProof="0"/>
              <a:t>Click icon to add picture</a:t>
            </a:r>
          </a:p>
        </p:txBody>
      </p:sp>
      <p:sp>
        <p:nvSpPr>
          <p:cNvPr id="4" name="Slide Number Placeholder 6">
            <a:extLst>
              <a:ext uri="{FF2B5EF4-FFF2-40B4-BE49-F238E27FC236}">
                <a16:creationId xmlns:a16="http://schemas.microsoft.com/office/drawing/2014/main" id="{43316E98-D1E9-735E-AD0C-C4FF7161966E}"/>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85626631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Content Placeholder 2"/>
          <p:cNvSpPr>
            <a:spLocks noGrp="1"/>
          </p:cNvSpPr>
          <p:nvPr>
            <p:ph idx="4294967295"/>
          </p:nvPr>
        </p:nvSpPr>
        <p:spPr>
          <a:xfrm>
            <a:off x="431800" y="2205038"/>
            <a:ext cx="11328400" cy="4151312"/>
          </a:xfrm>
          <a:prstGeom prst="rect">
            <a:avLst/>
          </a:prstGeom>
        </p:spPr>
        <p:txBody>
          <a:bodyPr/>
          <a:lstStyle>
            <a:lvl1pPr>
              <a:buClr>
                <a:srgbClr val="0F646C"/>
              </a:buCl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solidFill>
                  <a:srgbClr val="299445"/>
                </a:solidFill>
              </a:defRPr>
            </a:lvl1pPr>
          </a:lstStyle>
          <a:p>
            <a:fld id="{164A6589-CD2D-8246-91BE-4CF63D2B4F95}" type="slidenum">
              <a:rPr lang="en-CA" altLang="en-US" smtClean="0"/>
              <a:pPr/>
              <a:t>‹#›</a:t>
            </a:fld>
            <a:endParaRPr lang="en-CA" altLang="en-US"/>
          </a:p>
        </p:txBody>
      </p:sp>
      <p:sp>
        <p:nvSpPr>
          <p:cNvPr id="5" name="Title Placeholder 1"/>
          <p:cNvSpPr>
            <a:spLocks noGrp="1"/>
          </p:cNvSpPr>
          <p:nvPr>
            <p:ph type="title"/>
          </p:nvPr>
        </p:nvSpPr>
        <p:spPr>
          <a:xfrm>
            <a:off x="431371" y="925196"/>
            <a:ext cx="11328829" cy="1209594"/>
          </a:xfrm>
          <a:prstGeom prst="rect">
            <a:avLst/>
          </a:prstGeom>
        </p:spPr>
        <p:txBody>
          <a:bodyPr vert="horz" lIns="91440" tIns="45720" rIns="91440" bIns="45720" rtlCol="0" anchor="ctr">
            <a:normAutofit/>
          </a:bodyPr>
          <a:lstStyle>
            <a:lvl1pPr>
              <a:defRPr>
                <a:solidFill>
                  <a:srgbClr val="0F646C"/>
                </a:solidFill>
              </a:defRPr>
            </a:lvl1pPr>
          </a:lstStyle>
          <a:p>
            <a:r>
              <a:rPr lang="en-US"/>
              <a:t>Click to edit Master title style</a:t>
            </a:r>
          </a:p>
        </p:txBody>
      </p:sp>
    </p:spTree>
    <p:extLst>
      <p:ext uri="{BB962C8B-B14F-4D97-AF65-F5344CB8AC3E}">
        <p14:creationId xmlns:p14="http://schemas.microsoft.com/office/powerpoint/2010/main" val="17590073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800" y="935039"/>
            <a:ext cx="11328400" cy="2574925"/>
          </a:xfrm>
        </p:spPr>
        <p:txBody>
          <a:bodyPr anchor="b">
            <a:normAutofit/>
          </a:bodyPr>
          <a:lstStyle>
            <a:lvl1pPr algn="ctr">
              <a:defRPr sz="3600"/>
            </a:lvl1pPr>
          </a:lstStyle>
          <a:p>
            <a:r>
              <a:rPr lang="en-US"/>
              <a:t>Click to edit Master title style</a:t>
            </a:r>
          </a:p>
        </p:txBody>
      </p:sp>
      <p:sp>
        <p:nvSpPr>
          <p:cNvPr id="3" name="Subtitle 2"/>
          <p:cNvSpPr>
            <a:spLocks noGrp="1"/>
          </p:cNvSpPr>
          <p:nvPr>
            <p:ph type="subTitle" idx="1"/>
          </p:nvPr>
        </p:nvSpPr>
        <p:spPr>
          <a:xfrm>
            <a:off x="431800" y="3602038"/>
            <a:ext cx="11328400" cy="275113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4318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ots of Content">
    <p:spTree>
      <p:nvGrpSpPr>
        <p:cNvPr id="1" name=""/>
        <p:cNvGrpSpPr/>
        <p:nvPr/>
      </p:nvGrpSpPr>
      <p:grpSpPr>
        <a:xfrm>
          <a:off x="0" y="0"/>
          <a:ext cx="0" cy="0"/>
          <a:chOff x="0" y="0"/>
          <a:chExt cx="0" cy="0"/>
        </a:xfrm>
      </p:grpSpPr>
      <p:sp>
        <p:nvSpPr>
          <p:cNvPr id="14" name="Content Placeholder 2"/>
          <p:cNvSpPr>
            <a:spLocks noGrp="1"/>
          </p:cNvSpPr>
          <p:nvPr>
            <p:ph idx="4294967295"/>
          </p:nvPr>
        </p:nvSpPr>
        <p:spPr>
          <a:xfrm>
            <a:off x="431800" y="1628800"/>
            <a:ext cx="11328400" cy="4727550"/>
          </a:xfrm>
          <a:prstGeom prst="rect">
            <a:avLst/>
          </a:prstGeom>
        </p:spPr>
        <p:txBody>
          <a:bodyPr>
            <a:normAutofit/>
          </a:bodyPr>
          <a:lstStyle>
            <a:lvl1pPr>
              <a:defRPr sz="1200"/>
            </a:lvl1pPr>
          </a:lstStyle>
          <a:p>
            <a:endParaRPr lang="en-US" altLang="en-US"/>
          </a:p>
        </p:txBody>
      </p:sp>
      <p:sp>
        <p:nvSpPr>
          <p:cNvPr id="4" name="Slide Number Placeholder 3"/>
          <p:cNvSpPr>
            <a:spLocks noGrp="1"/>
          </p:cNvSpPr>
          <p:nvPr>
            <p:ph type="sldNum" sz="quarter" idx="10"/>
          </p:nvPr>
        </p:nvSpPr>
        <p:spPr/>
        <p:txBody>
          <a:bodyPr/>
          <a:lstStyle>
            <a:lvl1pPr>
              <a:defRPr/>
            </a:lvl1pPr>
          </a:lstStyle>
          <a:p>
            <a:fld id="{164A6589-CD2D-8246-91BE-4CF63D2B4F95}" type="slidenum">
              <a:rPr lang="en-CA" altLang="en-US"/>
              <a:pPr/>
              <a:t>‹#›</a:t>
            </a:fld>
            <a:endParaRPr lang="en-CA" altLang="en-US"/>
          </a:p>
        </p:txBody>
      </p:sp>
      <p:sp>
        <p:nvSpPr>
          <p:cNvPr id="5" name="Title Placeholder 1"/>
          <p:cNvSpPr>
            <a:spLocks noGrp="1"/>
          </p:cNvSpPr>
          <p:nvPr>
            <p:ph type="title"/>
          </p:nvPr>
        </p:nvSpPr>
        <p:spPr>
          <a:xfrm>
            <a:off x="431371" y="925196"/>
            <a:ext cx="11328829" cy="703604"/>
          </a:xfrm>
          <a:prstGeom prst="rect">
            <a:avLst/>
          </a:prstGeom>
        </p:spPr>
        <p:txBody>
          <a:bodyPr vert="horz" lIns="91440" tIns="45720" rIns="91440" bIns="45720" rtlCol="0" anchor="ctr">
            <a:normAutofit/>
          </a:bodyPr>
          <a:lstStyle/>
          <a:p>
            <a:r>
              <a:rPr lang="en-US"/>
              <a:t>Click to edit Master title style</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1800" y="935039"/>
            <a:ext cx="11328400" cy="3627439"/>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431800" y="4589464"/>
            <a:ext cx="11328400" cy="176688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318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1371" y="925195"/>
            <a:ext cx="11328829" cy="1209594"/>
          </a:xfrm>
        </p:spPr>
        <p:txBody>
          <a:bodyPr/>
          <a:lstStyle/>
          <a:p>
            <a:r>
              <a:rPr lang="en-US"/>
              <a:t>Click to edit Master title style</a:t>
            </a:r>
          </a:p>
        </p:txBody>
      </p:sp>
      <p:sp>
        <p:nvSpPr>
          <p:cNvPr id="3" name="Content Placeholder 2"/>
          <p:cNvSpPr>
            <a:spLocks noGrp="1"/>
          </p:cNvSpPr>
          <p:nvPr>
            <p:ph sz="half" idx="1"/>
          </p:nvPr>
        </p:nvSpPr>
        <p:spPr>
          <a:xfrm>
            <a:off x="431370" y="2205038"/>
            <a:ext cx="5772087" cy="4151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05038"/>
            <a:ext cx="5588000"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318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931952"/>
            <a:ext cx="11328399" cy="1201649"/>
          </a:xfrm>
        </p:spPr>
        <p:txBody>
          <a:bodyPr/>
          <a:lstStyle/>
          <a:p>
            <a:r>
              <a:rPr lang="en-US"/>
              <a:t>Click to edit Master title style</a:t>
            </a:r>
          </a:p>
        </p:txBody>
      </p:sp>
      <p:sp>
        <p:nvSpPr>
          <p:cNvPr id="3" name="Text Placeholder 2"/>
          <p:cNvSpPr>
            <a:spLocks noGrp="1"/>
          </p:cNvSpPr>
          <p:nvPr>
            <p:ph type="body" idx="1"/>
          </p:nvPr>
        </p:nvSpPr>
        <p:spPr>
          <a:xfrm>
            <a:off x="431800" y="2205038"/>
            <a:ext cx="563741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1800" y="3028950"/>
            <a:ext cx="5637411" cy="332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31800" y="6356352"/>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39451AB-5BD6-DE44-BC92-008C5C28EC9E}" type="slidenum">
              <a:rPr lang="en-US" smtClean="0"/>
              <a:t>‹#›</a:t>
            </a:fld>
            <a:endParaRPr lang="en-US"/>
          </a:p>
        </p:txBody>
      </p:sp>
      <p:sp>
        <p:nvSpPr>
          <p:cNvPr id="10" name="Text Placeholder 2"/>
          <p:cNvSpPr>
            <a:spLocks noGrp="1"/>
          </p:cNvSpPr>
          <p:nvPr>
            <p:ph type="body" idx="13"/>
          </p:nvPr>
        </p:nvSpPr>
        <p:spPr>
          <a:xfrm>
            <a:off x="6122789" y="2205038"/>
            <a:ext cx="563741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3"/>
          <p:cNvSpPr>
            <a:spLocks noGrp="1"/>
          </p:cNvSpPr>
          <p:nvPr>
            <p:ph sz="half" idx="14"/>
          </p:nvPr>
        </p:nvSpPr>
        <p:spPr>
          <a:xfrm>
            <a:off x="6122789" y="3028950"/>
            <a:ext cx="5637411" cy="332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39591" y="6356352"/>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30BD149-A080-4156-89DE-2137CAF47EB4}"/>
              </a:ext>
            </a:extLst>
          </p:cNvPr>
          <p:cNvPicPr>
            <a:picLocks noChangeAspect="1"/>
          </p:cNvPicPr>
          <p:nvPr userDrawn="1"/>
        </p:nvPicPr>
        <p:blipFill rotWithShape="1">
          <a:blip r:embed="rId9"/>
          <a:srcRect l="164" r="264"/>
          <a:stretch/>
        </p:blipFill>
        <p:spPr bwMode="ltGray">
          <a:xfrm>
            <a:off x="0" y="0"/>
            <a:ext cx="12192000" cy="6880032"/>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96900" y="4530329"/>
            <a:ext cx="10947400"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200" cap="all"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96900" y="3772801"/>
            <a:ext cx="10947400"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400" dirty="0">
                <a:solidFill>
                  <a:srgbClr val="547A7A"/>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96900" y="2336229"/>
            <a:ext cx="1094740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4400" cap="all" dirty="0">
                <a:solidFill>
                  <a:schemeClr val="accent1"/>
                </a:solidFill>
              </a:defRPr>
            </a:lvl1pPr>
          </a:lstStyle>
          <a:p>
            <a:pPr lvl="0"/>
            <a:r>
              <a:rPr lang="en-US"/>
              <a:t>Click to edit Master title style</a:t>
            </a:r>
          </a:p>
        </p:txBody>
      </p:sp>
      <p:pic>
        <p:nvPicPr>
          <p:cNvPr id="17" name="Picture 46">
            <a:extLst>
              <a:ext uri="{FF2B5EF4-FFF2-40B4-BE49-F238E27FC236}">
                <a16:creationId xmlns:a16="http://schemas.microsoft.com/office/drawing/2014/main" id="{EBA724B0-EEF6-49E4-A5AB-3B1935FCCABE}"/>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r="67793"/>
          <a:stretch/>
        </p:blipFill>
        <p:spPr bwMode="ltGray">
          <a:xfrm>
            <a:off x="592138" y="385083"/>
            <a:ext cx="478433" cy="25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087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18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1" y="935038"/>
            <a:ext cx="434022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4847862" y="935038"/>
            <a:ext cx="6912337" cy="541813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801" y="2552700"/>
            <a:ext cx="4340225" cy="38004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4318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47862" y="935039"/>
            <a:ext cx="6912337" cy="541813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5" name="Date Placeholder 4"/>
          <p:cNvSpPr>
            <a:spLocks noGrp="1"/>
          </p:cNvSpPr>
          <p:nvPr>
            <p:ph type="dt" sz="half" idx="10"/>
          </p:nvPr>
        </p:nvSpPr>
        <p:spPr>
          <a:xfrm>
            <a:off x="4318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39451AB-5BD6-DE44-BC92-008C5C28EC9E}" type="slidenum">
              <a:rPr lang="en-US" smtClean="0"/>
              <a:t>‹#›</a:t>
            </a:fld>
            <a:endParaRPr lang="en-US"/>
          </a:p>
        </p:txBody>
      </p:sp>
      <p:sp>
        <p:nvSpPr>
          <p:cNvPr id="8" name="Title 1"/>
          <p:cNvSpPr>
            <a:spLocks noGrp="1"/>
          </p:cNvSpPr>
          <p:nvPr>
            <p:ph type="title"/>
          </p:nvPr>
        </p:nvSpPr>
        <p:spPr>
          <a:xfrm>
            <a:off x="431801" y="935038"/>
            <a:ext cx="4340225" cy="1600200"/>
          </a:xfrm>
        </p:spPr>
        <p:txBody>
          <a:bodyPr anchor="b"/>
          <a:lstStyle>
            <a:lvl1pPr>
              <a:defRPr sz="2400"/>
            </a:lvl1pPr>
          </a:lstStyle>
          <a:p>
            <a:r>
              <a:rPr lang="en-US"/>
              <a:t>Click to edit Master title style</a:t>
            </a:r>
          </a:p>
        </p:txBody>
      </p:sp>
      <p:sp>
        <p:nvSpPr>
          <p:cNvPr id="9" name="Text Placeholder 3"/>
          <p:cNvSpPr>
            <a:spLocks noGrp="1"/>
          </p:cNvSpPr>
          <p:nvPr>
            <p:ph type="body" sz="half" idx="2"/>
          </p:nvPr>
        </p:nvSpPr>
        <p:spPr>
          <a:xfrm>
            <a:off x="431801" y="2552700"/>
            <a:ext cx="4340225" cy="38004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1371"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935039"/>
            <a:ext cx="3035300" cy="54213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1" y="935038"/>
            <a:ext cx="8140700" cy="54213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1800" y="6356352"/>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39451AB-5BD6-DE44-BC92-008C5C28EC9E}" type="slidenum">
              <a:rPr lang="en-US" smtClean="0"/>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397A834-B607-490B-B210-A8367BD098D7}" type="datetime1">
              <a:rPr lang="en-CA" smtClean="0"/>
              <a:t>2024-09-11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90CA123-59DF-43AB-9E94-F3B0AF0DBF38}" type="slidenum">
              <a:rPr lang="en-CA" smtClean="0"/>
              <a:t>‹#›</a:t>
            </a:fld>
            <a:endParaRPr lang="en-CA"/>
          </a:p>
        </p:txBody>
      </p:sp>
    </p:spTree>
    <p:extLst>
      <p:ext uri="{BB962C8B-B14F-4D97-AF65-F5344CB8AC3E}">
        <p14:creationId xmlns:p14="http://schemas.microsoft.com/office/powerpoint/2010/main" val="38106541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169250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400A-B942-BC4B-A429-2ADE0B328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35D45-13B2-3848-9166-3830AF8FAD6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467551-5377-D040-835B-532F9F3C73DC}"/>
              </a:ext>
            </a:extLst>
          </p:cNvPr>
          <p:cNvSpPr>
            <a:spLocks noGrp="1"/>
          </p:cNvSpPr>
          <p:nvPr>
            <p:ph type="dt" sz="half" idx="10"/>
          </p:nvPr>
        </p:nvSpPr>
        <p:spPr/>
        <p:txBody>
          <a:bodyPr/>
          <a:lstStyle/>
          <a:p>
            <a:fld id="{4BC078F9-A949-4449-A2EA-B86D4D765B3C}" type="datetime1">
              <a:rPr lang="en-CA" smtClean="0"/>
              <a:t>2024-09-11</a:t>
            </a:fld>
            <a:endParaRPr lang="en-US"/>
          </a:p>
        </p:txBody>
      </p:sp>
      <p:sp>
        <p:nvSpPr>
          <p:cNvPr id="5" name="Footer Placeholder 4">
            <a:extLst>
              <a:ext uri="{FF2B5EF4-FFF2-40B4-BE49-F238E27FC236}">
                <a16:creationId xmlns:a16="http://schemas.microsoft.com/office/drawing/2014/main" id="{8D54583D-9DEC-E64E-808C-CC3BD53A6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2E887-296A-294C-AE9C-4B72ED3D313F}"/>
              </a:ext>
            </a:extLst>
          </p:cNvPr>
          <p:cNvSpPr>
            <a:spLocks noGrp="1"/>
          </p:cNvSpPr>
          <p:nvPr>
            <p:ph type="sldNum" sz="quarter" idx="12"/>
          </p:nvPr>
        </p:nvSpPr>
        <p:spPr/>
        <p:txBody>
          <a:bodyPr/>
          <a:lstStyle/>
          <a:p>
            <a:fld id="{26A58082-2893-9C47-96CF-B8032D15660B}" type="slidenum">
              <a:rPr lang="en-US" smtClean="0"/>
              <a:t>‹#›</a:t>
            </a:fld>
            <a:endParaRPr lang="en-US"/>
          </a:p>
        </p:txBody>
      </p:sp>
    </p:spTree>
    <p:extLst>
      <p:ext uri="{BB962C8B-B14F-4D97-AF65-F5344CB8AC3E}">
        <p14:creationId xmlns:p14="http://schemas.microsoft.com/office/powerpoint/2010/main" val="260220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52663"/>
            <a:ext cx="956462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solidFill>
                  <a:schemeClr val="bg1"/>
                </a:solidFill>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600" cap="all"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814570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6">
            <a:extLst>
              <a:ext uri="{FF2B5EF4-FFF2-40B4-BE49-F238E27FC236}">
                <a16:creationId xmlns:a16="http://schemas.microsoft.com/office/drawing/2014/main" id="{5B2FDFF7-F820-5847-9DA0-77C46E07AAC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369052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516038" y="491433"/>
            <a:ext cx="11108945" cy="475488"/>
          </a:xfrm>
        </p:spPr>
        <p:txBody>
          <a:bodyPr rIns="0"/>
          <a:lstStyle>
            <a:lvl1pPr>
              <a:lnSpc>
                <a:spcPct val="100000"/>
              </a:lnSpc>
              <a:defRPr lang="en-US" sz="2000" b="1" spc="-75"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title style</a:t>
            </a:r>
          </a:p>
        </p:txBody>
      </p:sp>
      <p:sp>
        <p:nvSpPr>
          <p:cNvPr id="4" name="Text Placeholder 8"/>
          <p:cNvSpPr>
            <a:spLocks noGrp="1"/>
          </p:cNvSpPr>
          <p:nvPr>
            <p:ph type="body" sz="quarter" idx="14"/>
          </p:nvPr>
        </p:nvSpPr>
        <p:spPr>
          <a:xfrm>
            <a:off x="516380" y="996671"/>
            <a:ext cx="11108603" cy="475488"/>
          </a:xfrm>
        </p:spPr>
        <p:txBody>
          <a:bodyPr/>
          <a:lstStyle>
            <a:lvl1pPr marL="0" indent="0">
              <a:lnSpc>
                <a:spcPct val="100000"/>
              </a:lnSpc>
              <a:buNone/>
              <a:defRPr lang="en-US" sz="1200"/>
            </a:lvl1pPr>
          </a:lstStyle>
          <a:p>
            <a:pPr lvl="0"/>
            <a:r>
              <a:rPr lang="en-US"/>
              <a:t>Edit Master text styles</a:t>
            </a:r>
          </a:p>
        </p:txBody>
      </p:sp>
      <p:sp>
        <p:nvSpPr>
          <p:cNvPr id="8" name="Text Placeholder 5"/>
          <p:cNvSpPr>
            <a:spLocks noGrp="1"/>
          </p:cNvSpPr>
          <p:nvPr>
            <p:ph type="body" sz="quarter" idx="15"/>
          </p:nvPr>
        </p:nvSpPr>
        <p:spPr>
          <a:xfrm>
            <a:off x="516038" y="207859"/>
            <a:ext cx="3754783" cy="203200"/>
          </a:xfrm>
        </p:spPr>
        <p:txBody>
          <a:bodyPr/>
          <a:lstStyle>
            <a:lvl1pPr marL="0" indent="0">
              <a:buNone/>
              <a:defRPr lang="en-US" sz="800" b="1" kern="0" cap="none" spc="300" baseline="0" dirty="0">
                <a:solidFill>
                  <a:schemeClr val="accent6">
                    <a:lumMod val="60000"/>
                    <a:lumOff val="40000"/>
                  </a:schemeClr>
                </a:solidFill>
                <a:ea typeface="Nexa Black" charset="0"/>
                <a:cs typeface="Nexa Black" charset="0"/>
              </a:defRPr>
            </a:lvl1pPr>
          </a:lstStyle>
          <a:p>
            <a:pPr lvl="0"/>
            <a:r>
              <a:rPr lang="en-US"/>
              <a:t>Click to edit Master text styles</a:t>
            </a:r>
          </a:p>
        </p:txBody>
      </p:sp>
      <p:sp>
        <p:nvSpPr>
          <p:cNvPr id="6" name="Content Placeholder 2"/>
          <p:cNvSpPr>
            <a:spLocks noGrp="1"/>
          </p:cNvSpPr>
          <p:nvPr>
            <p:ph idx="1"/>
          </p:nvPr>
        </p:nvSpPr>
        <p:spPr>
          <a:xfrm>
            <a:off x="516380" y="1527698"/>
            <a:ext cx="11108603" cy="4608108"/>
          </a:xfrm>
        </p:spPr>
        <p:txBody>
          <a:bodyPr/>
          <a:lstStyle>
            <a:lvl1pPr>
              <a:lnSpc>
                <a:spcPct val="100000"/>
              </a:lnSpc>
              <a:buClrTx/>
              <a:defRPr sz="1200"/>
            </a:lvl1pPr>
            <a:lvl2pPr>
              <a:lnSpc>
                <a:spcPct val="100000"/>
              </a:lnSpc>
              <a:buClrTx/>
              <a:defRPr sz="1200"/>
            </a:lvl2pPr>
            <a:lvl3pPr>
              <a:lnSpc>
                <a:spcPct val="100000"/>
              </a:lnSpc>
              <a:buClrTx/>
              <a:defRPr sz="1200"/>
            </a:lvl3pPr>
            <a:lvl4pPr>
              <a:lnSpc>
                <a:spcPct val="100000"/>
              </a:lnSpc>
              <a:buClrTx/>
              <a:defRPr sz="1200"/>
            </a:lvl4pPr>
            <a:lvl5pPr>
              <a:lnSpc>
                <a:spcPct val="100000"/>
              </a:lnSpc>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15ECA2BF-6070-9A5C-C8F3-263540AAF6DA}"/>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62902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899C8-1744-A196-CDF5-C3FAADB60A72}"/>
              </a:ext>
            </a:extLst>
          </p:cNvPr>
          <p:cNvSpPr/>
          <p:nvPr userDrawn="1"/>
        </p:nvSpPr>
        <p:spPr>
          <a:xfrm>
            <a:off x="12435418" y="2832101"/>
            <a:ext cx="359833" cy="359833"/>
          </a:xfrm>
          <a:prstGeom prst="rect">
            <a:avLst/>
          </a:prstGeom>
          <a:solidFill>
            <a:srgbClr val="DC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8C606E4A-F12B-E911-03EF-735CE2B300C4}"/>
              </a:ext>
            </a:extLst>
          </p:cNvPr>
          <p:cNvSpPr/>
          <p:nvPr userDrawn="1"/>
        </p:nvSpPr>
        <p:spPr>
          <a:xfrm>
            <a:off x="12435418" y="1634068"/>
            <a:ext cx="359833" cy="359833"/>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07DFFF9A-6575-4DE7-F847-5C51FF992665}"/>
              </a:ext>
            </a:extLst>
          </p:cNvPr>
          <p:cNvSpPr/>
          <p:nvPr userDrawn="1"/>
        </p:nvSpPr>
        <p:spPr>
          <a:xfrm>
            <a:off x="12435418" y="2034118"/>
            <a:ext cx="359833" cy="359833"/>
          </a:xfrm>
          <a:prstGeom prst="rect">
            <a:avLst/>
          </a:prstGeom>
          <a:solidFill>
            <a:srgbClr val="6F9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34BC2D12-73F9-CA4B-447E-EFF578BB5BAC}"/>
              </a:ext>
            </a:extLst>
          </p:cNvPr>
          <p:cNvSpPr/>
          <p:nvPr userDrawn="1"/>
        </p:nvSpPr>
        <p:spPr>
          <a:xfrm>
            <a:off x="12435418" y="833968"/>
            <a:ext cx="359833" cy="359833"/>
          </a:xfrm>
          <a:prstGeom prst="rect">
            <a:avLst/>
          </a:prstGeom>
          <a:solidFill>
            <a:srgbClr val="0A4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178C2442-81F0-2AD8-A655-4C2772241799}"/>
              </a:ext>
            </a:extLst>
          </p:cNvPr>
          <p:cNvSpPr/>
          <p:nvPr userDrawn="1"/>
        </p:nvSpPr>
        <p:spPr>
          <a:xfrm>
            <a:off x="12435418" y="1234018"/>
            <a:ext cx="359833" cy="359833"/>
          </a:xfrm>
          <a:prstGeom prst="rect">
            <a:avLst/>
          </a:prstGeom>
          <a:solidFill>
            <a:srgbClr val="799E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00E1ED08-39CA-2943-788D-212E194CBF3C}"/>
              </a:ext>
            </a:extLst>
          </p:cNvPr>
          <p:cNvSpPr/>
          <p:nvPr userDrawn="1"/>
        </p:nvSpPr>
        <p:spPr>
          <a:xfrm>
            <a:off x="12435418" y="433918"/>
            <a:ext cx="359833" cy="359833"/>
          </a:xfrm>
          <a:prstGeom prst="rect">
            <a:avLst/>
          </a:prstGeom>
          <a:solidFill>
            <a:srgbClr val="74B7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57C44AE9-BD73-5BA0-0B70-55A8ECC54822}"/>
              </a:ext>
            </a:extLst>
          </p:cNvPr>
          <p:cNvSpPr/>
          <p:nvPr userDrawn="1"/>
        </p:nvSpPr>
        <p:spPr>
          <a:xfrm>
            <a:off x="12435418" y="33868"/>
            <a:ext cx="359833" cy="359833"/>
          </a:xfrm>
          <a:prstGeom prst="rect">
            <a:avLst/>
          </a:prstGeom>
          <a:solidFill>
            <a:srgbClr val="287B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7114BA95-716F-F9C0-64A6-064FED83D02F}"/>
              </a:ext>
            </a:extLst>
          </p:cNvPr>
          <p:cNvSpPr/>
          <p:nvPr userDrawn="1"/>
        </p:nvSpPr>
        <p:spPr>
          <a:xfrm>
            <a:off x="12435418" y="2432051"/>
            <a:ext cx="359833" cy="361949"/>
          </a:xfrm>
          <a:prstGeom prst="rect">
            <a:avLst/>
          </a:prstGeom>
          <a:solidFill>
            <a:srgbClr val="FDD0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550863" y="914880"/>
            <a:ext cx="11017251" cy="387449"/>
          </a:xfrm>
        </p:spPr>
        <p:txBody>
          <a:bodyPr/>
          <a:lstStyle/>
          <a:p>
            <a:r>
              <a:rPr lang="en-US"/>
              <a:t>Click to edit Master title style</a:t>
            </a:r>
            <a:endParaRPr lang="en-CA"/>
          </a:p>
        </p:txBody>
      </p:sp>
      <p:sp>
        <p:nvSpPr>
          <p:cNvPr id="3" name="Content Placeholder 2"/>
          <p:cNvSpPr>
            <a:spLocks noGrp="1"/>
          </p:cNvSpPr>
          <p:nvPr>
            <p:ph idx="1"/>
          </p:nvPr>
        </p:nvSpPr>
        <p:spPr>
          <a:xfrm>
            <a:off x="587375" y="1856511"/>
            <a:ext cx="10980739" cy="415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7"/>
          <p:cNvSpPr>
            <a:spLocks noGrp="1"/>
          </p:cNvSpPr>
          <p:nvPr>
            <p:ph type="body" sz="quarter" idx="13"/>
          </p:nvPr>
        </p:nvSpPr>
        <p:spPr>
          <a:xfrm>
            <a:off x="550863" y="1302327"/>
            <a:ext cx="11017251" cy="220663"/>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13" name="Slide Number Placeholder 6">
            <a:extLst>
              <a:ext uri="{FF2B5EF4-FFF2-40B4-BE49-F238E27FC236}">
                <a16:creationId xmlns:a16="http://schemas.microsoft.com/office/drawing/2014/main" id="{961DD6F9-247E-153D-039C-8ABCEB3C77F3}"/>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320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30BD149-A080-4156-89DE-2137CAF47EB4}"/>
              </a:ext>
            </a:extLst>
          </p:cNvPr>
          <p:cNvPicPr>
            <a:picLocks noChangeAspect="1"/>
          </p:cNvPicPr>
          <p:nvPr userDrawn="1"/>
        </p:nvPicPr>
        <p:blipFill rotWithShape="1">
          <a:blip r:embed="rId9"/>
          <a:srcRect l="164" r="264"/>
          <a:stretch/>
        </p:blipFill>
        <p:spPr bwMode="ltGray">
          <a:xfrm>
            <a:off x="0" y="0"/>
            <a:ext cx="12192000" cy="6880032"/>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96900" y="4530329"/>
            <a:ext cx="10947400"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200" cap="all"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96900" y="3772801"/>
            <a:ext cx="10947400"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400" dirty="0">
                <a:solidFill>
                  <a:srgbClr val="547A7A"/>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96900" y="2336229"/>
            <a:ext cx="1094740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4400" cap="all" dirty="0">
                <a:solidFill>
                  <a:schemeClr val="accent1"/>
                </a:solidFill>
              </a:defRPr>
            </a:lvl1pPr>
          </a:lstStyle>
          <a:p>
            <a:pPr lvl="0"/>
            <a:r>
              <a:rPr lang="en-US"/>
              <a:t>Click to edit Master title style</a:t>
            </a:r>
          </a:p>
        </p:txBody>
      </p:sp>
      <p:pic>
        <p:nvPicPr>
          <p:cNvPr id="17" name="Picture 46">
            <a:extLst>
              <a:ext uri="{FF2B5EF4-FFF2-40B4-BE49-F238E27FC236}">
                <a16:creationId xmlns:a16="http://schemas.microsoft.com/office/drawing/2014/main" id="{EBA724B0-EEF6-49E4-A5AB-3B1935FCCABE}"/>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r="67793"/>
          <a:stretch/>
        </p:blipFill>
        <p:spPr bwMode="ltGray">
          <a:xfrm>
            <a:off x="592138" y="385083"/>
            <a:ext cx="478433" cy="25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5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52663"/>
            <a:ext cx="956462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solidFill>
                  <a:schemeClr val="bg1"/>
                </a:solidFill>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600" cap="all"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608224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52498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7970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97063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11697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3413760" y="0"/>
            <a:ext cx="877824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90A8981E-B1CC-4408-86EE-1917E1370C33}"/>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7"/>
            </p:custDataLst>
          </p:nvPr>
        </p:nvSpPr>
        <p:spPr>
          <a:xfrm>
            <a:off x="554736" y="3021368"/>
            <a:ext cx="2514600" cy="492443"/>
          </a:xfrm>
          <a:prstGeom prst="rect">
            <a:avLst/>
          </a:prstGeom>
        </p:spPr>
        <p:txBody>
          <a:bodyPr vert="horz" wrap="square" lIns="0" tIns="0" rIns="0" bIns="0" rtlCol="0" anchor="b" anchorCtr="0">
            <a:spAutoFit/>
          </a:bodyPr>
          <a:lstStyle/>
          <a:p>
            <a:pPr lvl="0"/>
            <a:r>
              <a:rPr lang="en-US"/>
              <a:t>Click to edit Master 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09416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108B0A17-C46B-4AD4-8E4D-E091E9976DE5}"/>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2575098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6092952" y="0"/>
            <a:ext cx="609904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29E1C2D5-8255-4FA0-BF86-E70E41414819}"/>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40961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7830312" y="0"/>
            <a:ext cx="436168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1" name="Picture 10">
            <a:extLst>
              <a:ext uri="{FF2B5EF4-FFF2-40B4-BE49-F238E27FC236}">
                <a16:creationId xmlns:a16="http://schemas.microsoft.com/office/drawing/2014/main" id="{F75897C1-42FA-4BC4-ACDB-74F12D996794}"/>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526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55183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2"/>
            </p:custDataLst>
          </p:nvPr>
        </p:nvSpPr>
        <p:spPr bwMode="ltGray">
          <a:xfrm>
            <a:off x="8781416" y="0"/>
            <a:ext cx="3410584"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522835D6-F8C2-49CE-AB9F-77ED392C7F11}"/>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036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2" name="RectangleLight">
            <a:extLst>
              <a:ext uri="{FF2B5EF4-FFF2-40B4-BE49-F238E27FC236}">
                <a16:creationId xmlns:a16="http://schemas.microsoft.com/office/drawing/2014/main" id="{8DA08A2C-9122-4E6B-92F2-1DE2BDF8D57C}"/>
              </a:ext>
            </a:extLst>
          </p:cNvPr>
          <p:cNvSpPr/>
          <p:nvPr userDrawn="1">
            <p:custDataLst>
              <p:tags r:id="rId2"/>
            </p:custDataLst>
          </p:nvPr>
        </p:nvSpPr>
        <p:spPr bwMode="ltGray">
          <a:xfrm>
            <a:off x="0" y="0"/>
            <a:ext cx="341376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04419842-B359-4E32-85ED-7611D2993128}"/>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7"/>
            </p:custDataLst>
          </p:nvPr>
        </p:nvSpPr>
        <p:spPr>
          <a:xfrm>
            <a:off x="554736" y="3021368"/>
            <a:ext cx="2514600" cy="492443"/>
          </a:xfrm>
          <a:prstGeom prst="rect">
            <a:avLst/>
          </a:prstGeom>
        </p:spPr>
        <p:txBody>
          <a:bodyPr vert="horz" wrap="square" lIns="0" tIns="0" rIns="0" bIns="0" rtlCol="0" anchor="b" anchorCtr="0">
            <a:spAutoFit/>
          </a:bodyPr>
          <a:lstStyle/>
          <a:p>
            <a:pPr lvl="0"/>
            <a:r>
              <a:rPr lang="en-US"/>
              <a:t>Click to edit Master 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0113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3" name="RectangleLight">
            <a:extLst>
              <a:ext uri="{FF2B5EF4-FFF2-40B4-BE49-F238E27FC236}">
                <a16:creationId xmlns:a16="http://schemas.microsoft.com/office/drawing/2014/main" id="{960BE3B1-85A7-41A3-A9B5-4706ECF8E194}"/>
              </a:ext>
            </a:extLst>
          </p:cNvPr>
          <p:cNvSpPr/>
          <p:nvPr userDrawn="1">
            <p:custDataLst>
              <p:tags r:id="rId2"/>
            </p:custDataLst>
          </p:nvPr>
        </p:nvSpPr>
        <p:spPr bwMode="ltGray">
          <a:xfrm>
            <a:off x="0" y="0"/>
            <a:ext cx="4364736"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51CC35AF-37BF-4EAB-B580-F7A8818DA8F7}"/>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3228026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F2963381-250A-4B4C-984F-0648176ED755}"/>
              </a:ext>
            </a:extLst>
          </p:cNvPr>
          <p:cNvSpPr/>
          <p:nvPr userDrawn="1">
            <p:custDataLst>
              <p:tags r:id="rId2"/>
            </p:custDataLst>
          </p:nvPr>
        </p:nvSpPr>
        <p:spPr bwMode="ltGray">
          <a:xfrm>
            <a:off x="0" y="0"/>
            <a:ext cx="609904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2" name="Picture 11">
            <a:extLst>
              <a:ext uri="{FF2B5EF4-FFF2-40B4-BE49-F238E27FC236}">
                <a16:creationId xmlns:a16="http://schemas.microsoft.com/office/drawing/2014/main" id="{82CAB6A5-A528-4574-BDC2-C1361C2D246A}"/>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19466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75B60497-C60C-4567-8ACB-5BCC33AB847D}"/>
              </a:ext>
            </a:extLst>
          </p:cNvPr>
          <p:cNvSpPr/>
          <p:nvPr userDrawn="1">
            <p:custDataLst>
              <p:tags r:id="rId2"/>
            </p:custDataLst>
          </p:nvPr>
        </p:nvSpPr>
        <p:spPr bwMode="ltGray">
          <a:xfrm>
            <a:off x="-1008" y="0"/>
            <a:ext cx="783132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2" name="Picture 11">
            <a:extLst>
              <a:ext uri="{FF2B5EF4-FFF2-40B4-BE49-F238E27FC236}">
                <a16:creationId xmlns:a16="http://schemas.microsoft.com/office/drawing/2014/main" id="{FF173F6D-2EA6-4A7E-9354-4F6E4DB3C865}"/>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526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27726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EE282EC5-A04F-4190-9398-3F5A069E1BB6}"/>
              </a:ext>
            </a:extLst>
          </p:cNvPr>
          <p:cNvSpPr/>
          <p:nvPr userDrawn="1">
            <p:custDataLst>
              <p:tags r:id="rId2"/>
            </p:custDataLst>
          </p:nvPr>
        </p:nvSpPr>
        <p:spPr bwMode="ltGray">
          <a:xfrm>
            <a:off x="0" y="0"/>
            <a:ext cx="8781416"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F362D42-4851-487B-88A9-B70DEFDC84CB}"/>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15269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C2D1A815-E458-43CD-A0D5-E66FB3F090C8}"/>
              </a:ext>
            </a:extLst>
          </p:cNvPr>
          <p:cNvPicPr>
            <a:picLocks noChangeAspect="1"/>
          </p:cNvPicPr>
          <p:nvPr userDrawn="1"/>
        </p:nvPicPr>
        <p:blipFill rotWithShape="1">
          <a:blip r:embed="rId8"/>
          <a:srcRect l="89686" r="5139"/>
          <a:stretch/>
        </p:blipFill>
        <p:spPr bwMode="ltGray">
          <a:xfrm>
            <a:off x="10577513" y="0"/>
            <a:ext cx="809626" cy="1157619"/>
          </a:xfrm>
          <a:prstGeom prst="rect">
            <a:avLst/>
          </a:prstGeom>
        </p:spPr>
      </p:pic>
    </p:spTree>
    <p:extLst>
      <p:ext uri="{BB962C8B-B14F-4D97-AF65-F5344CB8AC3E}">
        <p14:creationId xmlns:p14="http://schemas.microsoft.com/office/powerpoint/2010/main" val="386300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Picture 4">
            <a:extLst>
              <a:ext uri="{FF2B5EF4-FFF2-40B4-BE49-F238E27FC236}">
                <a16:creationId xmlns:a16="http://schemas.microsoft.com/office/drawing/2014/main" id="{3B4A781A-C817-4FA1-9806-FF7B646827B8}"/>
              </a:ext>
            </a:extLst>
          </p:cNvPr>
          <p:cNvPicPr>
            <a:picLocks noChangeAspect="1"/>
          </p:cNvPicPr>
          <p:nvPr userDrawn="1"/>
        </p:nvPicPr>
        <p:blipFill rotWithShape="1">
          <a:blip r:embed="rId6"/>
          <a:srcRect l="164" r="264"/>
          <a:stretch/>
        </p:blipFill>
        <p:spPr bwMode="ltGray">
          <a:xfrm>
            <a:off x="0" y="0"/>
            <a:ext cx="12192000" cy="6880032"/>
          </a:xfrm>
          <a:prstGeom prst="rect">
            <a:avLst/>
          </a:prstGeom>
        </p:spPr>
      </p:pic>
    </p:spTree>
    <p:extLst>
      <p:ext uri="{BB962C8B-B14F-4D97-AF65-F5344CB8AC3E}">
        <p14:creationId xmlns:p14="http://schemas.microsoft.com/office/powerpoint/2010/main" val="466470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914400"/>
          </a:xfrm>
          <a:prstGeom prst="rect">
            <a:avLst/>
          </a:prstGeom>
        </p:spPr>
        <p:txBody>
          <a:bodyPr>
            <a:normAutofit/>
          </a:bodyPr>
          <a:lstStyle>
            <a:lvl1pPr algn="l">
              <a:defRPr sz="2100" b="1">
                <a:latin typeface="Arial"/>
              </a:defRPr>
            </a:lvl1pPr>
          </a:lstStyle>
          <a:p>
            <a:r>
              <a:rPr lang="en-US"/>
              <a:t>Click to edit Master title style</a:t>
            </a:r>
            <a:endParaRPr lang="en-CA"/>
          </a:p>
        </p:txBody>
      </p:sp>
      <p:sp>
        <p:nvSpPr>
          <p:cNvPr id="3" name="Content Placeholder 2"/>
          <p:cNvSpPr>
            <a:spLocks noGrp="1"/>
          </p:cNvSpPr>
          <p:nvPr>
            <p:ph idx="1"/>
          </p:nvPr>
        </p:nvSpPr>
        <p:spPr>
          <a:xfrm>
            <a:off x="609600" y="2286000"/>
            <a:ext cx="10972800" cy="1384995"/>
          </a:xfrm>
          <a:prstGeom prst="rect">
            <a:avLst/>
          </a:prstGeo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4"/>
            <a:ext cx="2844800" cy="365125"/>
          </a:xfrm>
          <a:prstGeom prst="rect">
            <a:avLst/>
          </a:prstGeom>
        </p:spPr>
        <p:txBody>
          <a:bodyPr/>
          <a:lstStyle>
            <a:lvl1pPr>
              <a:defRPr/>
            </a:lvl1pPr>
          </a:lstStyle>
          <a:p>
            <a:pPr>
              <a:defRPr/>
            </a:pPr>
            <a:endParaRPr lang="en-CA" altLang="en-US">
              <a:solidFill>
                <a:prstClr val="black"/>
              </a:solidFill>
            </a:endParaRPr>
          </a:p>
        </p:txBody>
      </p:sp>
      <p:sp>
        <p:nvSpPr>
          <p:cNvPr id="5" name="Footer Placeholder 4"/>
          <p:cNvSpPr>
            <a:spLocks noGrp="1"/>
          </p:cNvSpPr>
          <p:nvPr>
            <p:ph type="ftr" sz="quarter" idx="11"/>
          </p:nvPr>
        </p:nvSpPr>
        <p:spPr>
          <a:xfrm>
            <a:off x="4165600" y="6356354"/>
            <a:ext cx="3860800" cy="365125"/>
          </a:xfrm>
          <a:prstGeom prst="rect">
            <a:avLst/>
          </a:prstGeom>
        </p:spPr>
        <p:txBody>
          <a:bodyPr/>
          <a:lstStyle>
            <a:lvl1pPr>
              <a:defRPr/>
            </a:lvl1pPr>
          </a:lstStyle>
          <a:p>
            <a:pPr>
              <a:defRPr/>
            </a:pPr>
            <a:endParaRPr lang="en-CA">
              <a:solidFill>
                <a:prstClr val="black"/>
              </a:solidFill>
            </a:endParaRPr>
          </a:p>
        </p:txBody>
      </p:sp>
      <p:sp>
        <p:nvSpPr>
          <p:cNvPr id="6" name="Slide Number Placeholder 6">
            <a:extLst>
              <a:ext uri="{FF2B5EF4-FFF2-40B4-BE49-F238E27FC236}">
                <a16:creationId xmlns:a16="http://schemas.microsoft.com/office/drawing/2014/main" id="{30592EB5-F0A8-EB97-D348-EB55F04916F6}"/>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25220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1320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899C8-1744-A196-CDF5-C3FAADB60A72}"/>
              </a:ext>
            </a:extLst>
          </p:cNvPr>
          <p:cNvSpPr/>
          <p:nvPr userDrawn="1"/>
        </p:nvSpPr>
        <p:spPr>
          <a:xfrm>
            <a:off x="12435418" y="2832101"/>
            <a:ext cx="359833" cy="359833"/>
          </a:xfrm>
          <a:prstGeom prst="rect">
            <a:avLst/>
          </a:prstGeom>
          <a:solidFill>
            <a:srgbClr val="DC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8C606E4A-F12B-E911-03EF-735CE2B300C4}"/>
              </a:ext>
            </a:extLst>
          </p:cNvPr>
          <p:cNvSpPr/>
          <p:nvPr userDrawn="1"/>
        </p:nvSpPr>
        <p:spPr>
          <a:xfrm>
            <a:off x="12435418" y="1634068"/>
            <a:ext cx="359833" cy="359833"/>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07DFFF9A-6575-4DE7-F847-5C51FF992665}"/>
              </a:ext>
            </a:extLst>
          </p:cNvPr>
          <p:cNvSpPr/>
          <p:nvPr userDrawn="1"/>
        </p:nvSpPr>
        <p:spPr>
          <a:xfrm>
            <a:off x="12435418" y="2034118"/>
            <a:ext cx="359833" cy="359833"/>
          </a:xfrm>
          <a:prstGeom prst="rect">
            <a:avLst/>
          </a:prstGeom>
          <a:solidFill>
            <a:srgbClr val="6F9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34BC2D12-73F9-CA4B-447E-EFF578BB5BAC}"/>
              </a:ext>
            </a:extLst>
          </p:cNvPr>
          <p:cNvSpPr/>
          <p:nvPr userDrawn="1"/>
        </p:nvSpPr>
        <p:spPr>
          <a:xfrm>
            <a:off x="12435418" y="833968"/>
            <a:ext cx="359833" cy="359833"/>
          </a:xfrm>
          <a:prstGeom prst="rect">
            <a:avLst/>
          </a:prstGeom>
          <a:solidFill>
            <a:srgbClr val="0A4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178C2442-81F0-2AD8-A655-4C2772241799}"/>
              </a:ext>
            </a:extLst>
          </p:cNvPr>
          <p:cNvSpPr/>
          <p:nvPr userDrawn="1"/>
        </p:nvSpPr>
        <p:spPr>
          <a:xfrm>
            <a:off x="12435418" y="1234018"/>
            <a:ext cx="359833" cy="359833"/>
          </a:xfrm>
          <a:prstGeom prst="rect">
            <a:avLst/>
          </a:prstGeom>
          <a:solidFill>
            <a:srgbClr val="799E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00E1ED08-39CA-2943-788D-212E194CBF3C}"/>
              </a:ext>
            </a:extLst>
          </p:cNvPr>
          <p:cNvSpPr/>
          <p:nvPr userDrawn="1"/>
        </p:nvSpPr>
        <p:spPr>
          <a:xfrm>
            <a:off x="12435418" y="433918"/>
            <a:ext cx="359833" cy="359833"/>
          </a:xfrm>
          <a:prstGeom prst="rect">
            <a:avLst/>
          </a:prstGeom>
          <a:solidFill>
            <a:srgbClr val="74B7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57C44AE9-BD73-5BA0-0B70-55A8ECC54822}"/>
              </a:ext>
            </a:extLst>
          </p:cNvPr>
          <p:cNvSpPr/>
          <p:nvPr userDrawn="1"/>
        </p:nvSpPr>
        <p:spPr>
          <a:xfrm>
            <a:off x="12435418" y="33868"/>
            <a:ext cx="359833" cy="359833"/>
          </a:xfrm>
          <a:prstGeom prst="rect">
            <a:avLst/>
          </a:prstGeom>
          <a:solidFill>
            <a:srgbClr val="287B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7114BA95-716F-F9C0-64A6-064FED83D02F}"/>
              </a:ext>
            </a:extLst>
          </p:cNvPr>
          <p:cNvSpPr/>
          <p:nvPr userDrawn="1"/>
        </p:nvSpPr>
        <p:spPr>
          <a:xfrm>
            <a:off x="12435418" y="2432051"/>
            <a:ext cx="359833" cy="361949"/>
          </a:xfrm>
          <a:prstGeom prst="rect">
            <a:avLst/>
          </a:prstGeom>
          <a:solidFill>
            <a:srgbClr val="FDD0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550863" y="914880"/>
            <a:ext cx="11017251" cy="387449"/>
          </a:xfrm>
        </p:spPr>
        <p:txBody>
          <a:bodyPr/>
          <a:lstStyle/>
          <a:p>
            <a:r>
              <a:rPr lang="en-US"/>
              <a:t>Click to edit Master title style</a:t>
            </a:r>
            <a:endParaRPr lang="en-CA"/>
          </a:p>
        </p:txBody>
      </p:sp>
      <p:sp>
        <p:nvSpPr>
          <p:cNvPr id="3" name="Content Placeholder 2"/>
          <p:cNvSpPr>
            <a:spLocks noGrp="1"/>
          </p:cNvSpPr>
          <p:nvPr>
            <p:ph idx="1"/>
          </p:nvPr>
        </p:nvSpPr>
        <p:spPr>
          <a:xfrm>
            <a:off x="587375" y="1856511"/>
            <a:ext cx="10980739" cy="415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7"/>
          <p:cNvSpPr>
            <a:spLocks noGrp="1"/>
          </p:cNvSpPr>
          <p:nvPr>
            <p:ph type="body" sz="quarter" idx="13"/>
          </p:nvPr>
        </p:nvSpPr>
        <p:spPr>
          <a:xfrm>
            <a:off x="550863" y="1302327"/>
            <a:ext cx="11017251" cy="220663"/>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13" name="Slide Number Placeholder 6">
            <a:extLst>
              <a:ext uri="{FF2B5EF4-FFF2-40B4-BE49-F238E27FC236}">
                <a16:creationId xmlns:a16="http://schemas.microsoft.com/office/drawing/2014/main" id="{52E1AAD7-F78E-E15D-94C2-42870B6344C3}"/>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53905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516038" y="491433"/>
            <a:ext cx="11108945" cy="475488"/>
          </a:xfrm>
        </p:spPr>
        <p:txBody>
          <a:bodyPr rIns="0"/>
          <a:lstStyle>
            <a:lvl1pPr>
              <a:lnSpc>
                <a:spcPct val="100000"/>
              </a:lnSpc>
              <a:defRPr lang="en-US" sz="2000" b="1" spc="-75"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title style</a:t>
            </a:r>
          </a:p>
        </p:txBody>
      </p:sp>
      <p:sp>
        <p:nvSpPr>
          <p:cNvPr id="4" name="Text Placeholder 8"/>
          <p:cNvSpPr>
            <a:spLocks noGrp="1"/>
          </p:cNvSpPr>
          <p:nvPr>
            <p:ph type="body" sz="quarter" idx="14"/>
          </p:nvPr>
        </p:nvSpPr>
        <p:spPr>
          <a:xfrm>
            <a:off x="516380" y="996671"/>
            <a:ext cx="11108603" cy="475488"/>
          </a:xfrm>
        </p:spPr>
        <p:txBody>
          <a:bodyPr/>
          <a:lstStyle>
            <a:lvl1pPr marL="0" indent="0">
              <a:lnSpc>
                <a:spcPct val="100000"/>
              </a:lnSpc>
              <a:buNone/>
              <a:defRPr lang="en-US" sz="1200"/>
            </a:lvl1pPr>
          </a:lstStyle>
          <a:p>
            <a:pPr lvl="0"/>
            <a:r>
              <a:rPr lang="en-US"/>
              <a:t>Edit Master text styles</a:t>
            </a:r>
          </a:p>
        </p:txBody>
      </p:sp>
      <p:sp>
        <p:nvSpPr>
          <p:cNvPr id="8" name="Text Placeholder 5"/>
          <p:cNvSpPr>
            <a:spLocks noGrp="1"/>
          </p:cNvSpPr>
          <p:nvPr>
            <p:ph type="body" sz="quarter" idx="15"/>
          </p:nvPr>
        </p:nvSpPr>
        <p:spPr>
          <a:xfrm>
            <a:off x="516038" y="207859"/>
            <a:ext cx="3754783" cy="203200"/>
          </a:xfrm>
        </p:spPr>
        <p:txBody>
          <a:bodyPr/>
          <a:lstStyle>
            <a:lvl1pPr marL="0" indent="0">
              <a:buNone/>
              <a:defRPr lang="en-US" sz="800" b="1" kern="0" cap="none" spc="300" baseline="0" dirty="0">
                <a:solidFill>
                  <a:schemeClr val="accent6">
                    <a:lumMod val="60000"/>
                    <a:lumOff val="40000"/>
                  </a:schemeClr>
                </a:solidFill>
                <a:ea typeface="Nexa Black" charset="0"/>
                <a:cs typeface="Nexa Black" charset="0"/>
              </a:defRPr>
            </a:lvl1pPr>
          </a:lstStyle>
          <a:p>
            <a:pPr lvl="0"/>
            <a:r>
              <a:rPr lang="en-US"/>
              <a:t>Click to edit Master text styles</a:t>
            </a:r>
          </a:p>
        </p:txBody>
      </p:sp>
      <p:sp>
        <p:nvSpPr>
          <p:cNvPr id="6" name="Content Placeholder 2"/>
          <p:cNvSpPr>
            <a:spLocks noGrp="1"/>
          </p:cNvSpPr>
          <p:nvPr>
            <p:ph idx="1"/>
          </p:nvPr>
        </p:nvSpPr>
        <p:spPr>
          <a:xfrm>
            <a:off x="516380" y="1527698"/>
            <a:ext cx="11108603" cy="4608108"/>
          </a:xfrm>
        </p:spPr>
        <p:txBody>
          <a:bodyPr/>
          <a:lstStyle>
            <a:lvl1pPr>
              <a:lnSpc>
                <a:spcPct val="100000"/>
              </a:lnSpc>
              <a:buClrTx/>
              <a:defRPr sz="1200"/>
            </a:lvl1pPr>
            <a:lvl2pPr>
              <a:lnSpc>
                <a:spcPct val="100000"/>
              </a:lnSpc>
              <a:buClrTx/>
              <a:defRPr sz="1200"/>
            </a:lvl2pPr>
            <a:lvl3pPr>
              <a:lnSpc>
                <a:spcPct val="100000"/>
              </a:lnSpc>
              <a:buClrTx/>
              <a:defRPr sz="1200"/>
            </a:lvl3pPr>
            <a:lvl4pPr>
              <a:lnSpc>
                <a:spcPct val="100000"/>
              </a:lnSpc>
              <a:buClrTx/>
              <a:defRPr sz="1200"/>
            </a:lvl4pPr>
            <a:lvl5pPr>
              <a:lnSpc>
                <a:spcPct val="100000"/>
              </a:lnSpc>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1B85EA09-34F3-0A1F-6D3D-07D60CBA53E3}"/>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6839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5003C284-94B2-DDB0-445C-352DF7370CBC}"/>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3809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Default 2-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4B3196CD-D2C4-5692-D0BE-07A6BE71F30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6" hidden="1">
                        <a:extLst>
                          <a:ext uri="{FF2B5EF4-FFF2-40B4-BE49-F238E27FC236}">
                            <a16:creationId xmlns:a16="http://schemas.microsoft.com/office/drawing/2014/main" id="{4B3196CD-D2C4-5692-D0BE-07A6BE71F3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1" hidden="1">
            <a:extLst>
              <a:ext uri="{FF2B5EF4-FFF2-40B4-BE49-F238E27FC236}">
                <a16:creationId xmlns:a16="http://schemas.microsoft.com/office/drawing/2014/main" id="{121D16D3-D59D-0324-1104-D6059E2E229B}"/>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4" name="Sticker" hidden="1">
            <a:extLst>
              <a:ext uri="{FF2B5EF4-FFF2-40B4-BE49-F238E27FC236}">
                <a16:creationId xmlns:a16="http://schemas.microsoft.com/office/drawing/2014/main" id="{B5750BE7-EBB8-AA31-01D3-49E920C4F9FB}"/>
              </a:ext>
            </a:extLst>
          </p:cNvPr>
          <p:cNvSpPr txBox="1"/>
          <p:nvPr userDrawn="1"/>
        </p:nvSpPr>
        <p:spPr bwMode="gray">
          <a:xfrm>
            <a:off x="558800" y="1401763"/>
            <a:ext cx="450850" cy="123825"/>
          </a:xfrm>
          <a:prstGeom prst="rect">
            <a:avLst/>
          </a:prstGeom>
          <a:noFill/>
          <a:ln w="6350">
            <a:noFill/>
            <a:miter lim="800000"/>
          </a:ln>
        </p:spPr>
        <p:txBody>
          <a:bodyPr wrap="none" lIns="0" tIns="0" rIns="0" bIns="0">
            <a:spAutoFit/>
          </a:bodyPr>
          <a:lstStyle/>
          <a:p>
            <a:pPr eaLnBrk="1" fontAlgn="auto" hangingPunct="1">
              <a:spcBef>
                <a:spcPts val="300"/>
              </a:spcBef>
              <a:spcAft>
                <a:spcPts val="300"/>
              </a:spcAft>
              <a:defRPr/>
            </a:pPr>
            <a:r>
              <a:rPr lang="en-US" sz="800" b="1" cap="all">
                <a:latin typeface="+mn-lt"/>
              </a:rPr>
              <a:t>STICKER</a:t>
            </a:r>
          </a:p>
        </p:txBody>
      </p:sp>
      <p:sp>
        <p:nvSpPr>
          <p:cNvPr id="5" name="Slide Number">
            <a:extLst>
              <a:ext uri="{FF2B5EF4-FFF2-40B4-BE49-F238E27FC236}">
                <a16:creationId xmlns:a16="http://schemas.microsoft.com/office/drawing/2014/main" id="{D1F782F0-53D4-6807-4111-04E7FE80D29D}"/>
              </a:ext>
            </a:extLst>
          </p:cNvPr>
          <p:cNvSpPr>
            <a:spLocks noChangeArrowheads="1"/>
          </p:cNvSpPr>
          <p:nvPr userDrawn="1">
            <p:custDataLst>
              <p:tags r:id="rId3"/>
            </p:custDataLst>
          </p:nvPr>
        </p:nvSpPr>
        <p:spPr bwMode="gray">
          <a:xfrm>
            <a:off x="11756145" y="6624638"/>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6F551EE7-1BF1-4999-B5E9-BD360F004F89}"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26FE4CFB-733E-48D0-9174-ED11503A9D8E}"/>
              </a:ext>
            </a:extLst>
          </p:cNvPr>
          <p:cNvSpPr txBox="1"/>
          <p:nvPr userDrawn="1">
            <p:custDataLst>
              <p:tags r:id="rId4"/>
            </p:custDataLst>
          </p:nvPr>
        </p:nvSpPr>
        <p:spPr bwMode="gray">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83A2E2CE-A466-4010-6A27-65119A1F2958}"/>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7F3269EC-6F4F-955A-E466-E726864561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BBA7F5ED-6C00-91B9-C465-CEB404A5FC63}"/>
                </a:ext>
              </a:extLst>
            </p:cNvPr>
            <p:cNvGrpSpPr>
              <a:grpSpLocks/>
            </p:cNvGrpSpPr>
            <p:nvPr userDrawn="1"/>
          </p:nvGrpSpPr>
          <p:grpSpPr bwMode="auto">
            <a:xfrm>
              <a:off x="10575925" y="0"/>
              <a:ext cx="809625" cy="1157619"/>
              <a:chOff x="10575925" y="0"/>
              <a:chExt cx="809625" cy="1157619"/>
            </a:xfrm>
          </p:grpSpPr>
          <p:sp>
            <p:nvSpPr>
              <p:cNvPr id="12" name="Rectangle: Rounded Corners 11">
                <a:extLst>
                  <a:ext uri="{FF2B5EF4-FFF2-40B4-BE49-F238E27FC236}">
                    <a16:creationId xmlns:a16="http://schemas.microsoft.com/office/drawing/2014/main" id="{507D1C17-AFBD-6E84-EB92-5D220E89E41A}"/>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3" name="Picture 13">
                <a:extLst>
                  <a:ext uri="{FF2B5EF4-FFF2-40B4-BE49-F238E27FC236}">
                    <a16:creationId xmlns:a16="http://schemas.microsoft.com/office/drawing/2014/main" id="{BFC22460-4952-E955-4EDC-784EFFFAC00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3. Subtitle"/>
          <p:cNvSpPr>
            <a:spLocks noGrp="1"/>
          </p:cNvSpPr>
          <p:nvPr>
            <p:ph type="subTitle" idx="1"/>
          </p:nvPr>
        </p:nvSpPr>
        <p:spPr bwMode="gray">
          <a:xfrm>
            <a:off x="554736" y="1022441"/>
            <a:ext cx="9564624"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11"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604718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6">
            <a:extLst>
              <a:ext uri="{FF2B5EF4-FFF2-40B4-BE49-F238E27FC236}">
                <a16:creationId xmlns:a16="http://schemas.microsoft.com/office/drawing/2014/main" id="{572BDD43-8C0C-3AF7-12A9-2E9A5597E26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077177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CF36AE6-3F2F-A9F2-FD23-925E7233367D}"/>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91203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30BD149-A080-4156-89DE-2137CAF47EB4}"/>
              </a:ext>
            </a:extLst>
          </p:cNvPr>
          <p:cNvPicPr>
            <a:picLocks noChangeAspect="1"/>
          </p:cNvPicPr>
          <p:nvPr userDrawn="1"/>
        </p:nvPicPr>
        <p:blipFill rotWithShape="1">
          <a:blip r:embed="rId9"/>
          <a:srcRect l="164" r="264"/>
          <a:stretch/>
        </p:blipFill>
        <p:spPr bwMode="ltGray">
          <a:xfrm>
            <a:off x="0" y="0"/>
            <a:ext cx="12192000" cy="6880032"/>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96900" y="4530329"/>
            <a:ext cx="10947400"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200" cap="all"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96900" y="3772801"/>
            <a:ext cx="10947400"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400" dirty="0">
                <a:solidFill>
                  <a:srgbClr val="547A7A"/>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96900" y="2336229"/>
            <a:ext cx="1094740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4400" cap="all" dirty="0">
                <a:solidFill>
                  <a:schemeClr val="accent1"/>
                </a:solidFill>
              </a:defRPr>
            </a:lvl1pPr>
          </a:lstStyle>
          <a:p>
            <a:pPr lvl="0"/>
            <a:r>
              <a:rPr lang="en-US"/>
              <a:t>Click to edit Master title style</a:t>
            </a:r>
          </a:p>
        </p:txBody>
      </p:sp>
      <p:pic>
        <p:nvPicPr>
          <p:cNvPr id="17" name="Picture 46">
            <a:extLst>
              <a:ext uri="{FF2B5EF4-FFF2-40B4-BE49-F238E27FC236}">
                <a16:creationId xmlns:a16="http://schemas.microsoft.com/office/drawing/2014/main" id="{EBA724B0-EEF6-49E4-A5AB-3B1935FCCABE}"/>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r="67793"/>
          <a:stretch/>
        </p:blipFill>
        <p:spPr bwMode="ltGray">
          <a:xfrm>
            <a:off x="592138" y="385083"/>
            <a:ext cx="478433" cy="25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58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52663"/>
            <a:ext cx="956462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solidFill>
                  <a:schemeClr val="bg1"/>
                </a:solidFill>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600" cap="all"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608224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52498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79707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97063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11697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3413760" y="0"/>
            <a:ext cx="877824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90A8981E-B1CC-4408-86EE-1917E1370C33}"/>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7"/>
            </p:custDataLst>
          </p:nvPr>
        </p:nvSpPr>
        <p:spPr>
          <a:xfrm>
            <a:off x="554736" y="3021368"/>
            <a:ext cx="2514600" cy="492443"/>
          </a:xfrm>
          <a:prstGeom prst="rect">
            <a:avLst/>
          </a:prstGeom>
        </p:spPr>
        <p:txBody>
          <a:bodyPr vert="horz" wrap="square" lIns="0" tIns="0" rIns="0" bIns="0" rtlCol="0" anchor="b" anchorCtr="0">
            <a:spAutoFit/>
          </a:bodyPr>
          <a:lstStyle/>
          <a:p>
            <a:pPr lvl="0"/>
            <a:r>
              <a:rPr lang="en-US"/>
              <a:t>Click to edit Master 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09416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108B0A17-C46B-4AD4-8E4D-E091E9976DE5}"/>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2575098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6092952" y="0"/>
            <a:ext cx="609904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29E1C2D5-8255-4FA0-BF86-E70E41414819}"/>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40961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7830312" y="0"/>
            <a:ext cx="436168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1" name="Picture 10">
            <a:extLst>
              <a:ext uri="{FF2B5EF4-FFF2-40B4-BE49-F238E27FC236}">
                <a16:creationId xmlns:a16="http://schemas.microsoft.com/office/drawing/2014/main" id="{F75897C1-42FA-4BC4-ACDB-74F12D996794}"/>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526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55183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2"/>
            </p:custDataLst>
          </p:nvPr>
        </p:nvSpPr>
        <p:spPr bwMode="ltGray">
          <a:xfrm>
            <a:off x="8781416" y="0"/>
            <a:ext cx="3410584"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522835D6-F8C2-49CE-AB9F-77ED392C7F11}"/>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0368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2" name="RectangleLight">
            <a:extLst>
              <a:ext uri="{FF2B5EF4-FFF2-40B4-BE49-F238E27FC236}">
                <a16:creationId xmlns:a16="http://schemas.microsoft.com/office/drawing/2014/main" id="{8DA08A2C-9122-4E6B-92F2-1DE2BDF8D57C}"/>
              </a:ext>
            </a:extLst>
          </p:cNvPr>
          <p:cNvSpPr/>
          <p:nvPr userDrawn="1">
            <p:custDataLst>
              <p:tags r:id="rId2"/>
            </p:custDataLst>
          </p:nvPr>
        </p:nvSpPr>
        <p:spPr bwMode="ltGray">
          <a:xfrm>
            <a:off x="0" y="0"/>
            <a:ext cx="341376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04419842-B359-4E32-85ED-7611D2993128}"/>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7"/>
            </p:custDataLst>
          </p:nvPr>
        </p:nvSpPr>
        <p:spPr>
          <a:xfrm>
            <a:off x="554736" y="3021368"/>
            <a:ext cx="2514600" cy="492443"/>
          </a:xfrm>
          <a:prstGeom prst="rect">
            <a:avLst/>
          </a:prstGeom>
        </p:spPr>
        <p:txBody>
          <a:bodyPr vert="horz" wrap="square" lIns="0" tIns="0" rIns="0" bIns="0" rtlCol="0" anchor="b" anchorCtr="0">
            <a:spAutoFit/>
          </a:bodyPr>
          <a:lstStyle/>
          <a:p>
            <a:pPr lvl="0"/>
            <a:r>
              <a:rPr lang="en-US"/>
              <a:t>Click to edit Master 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01137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3" name="RectangleLight">
            <a:extLst>
              <a:ext uri="{FF2B5EF4-FFF2-40B4-BE49-F238E27FC236}">
                <a16:creationId xmlns:a16="http://schemas.microsoft.com/office/drawing/2014/main" id="{960BE3B1-85A7-41A3-A9B5-4706ECF8E194}"/>
              </a:ext>
            </a:extLst>
          </p:cNvPr>
          <p:cNvSpPr/>
          <p:nvPr userDrawn="1">
            <p:custDataLst>
              <p:tags r:id="rId2"/>
            </p:custDataLst>
          </p:nvPr>
        </p:nvSpPr>
        <p:spPr bwMode="ltGray">
          <a:xfrm>
            <a:off x="0" y="0"/>
            <a:ext cx="4364736"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51CC35AF-37BF-4EAB-B580-F7A8818DA8F7}"/>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3228026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F2963381-250A-4B4C-984F-0648176ED755}"/>
              </a:ext>
            </a:extLst>
          </p:cNvPr>
          <p:cNvSpPr/>
          <p:nvPr userDrawn="1">
            <p:custDataLst>
              <p:tags r:id="rId2"/>
            </p:custDataLst>
          </p:nvPr>
        </p:nvSpPr>
        <p:spPr bwMode="ltGray">
          <a:xfrm>
            <a:off x="0" y="0"/>
            <a:ext cx="609904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2" name="Picture 11">
            <a:extLst>
              <a:ext uri="{FF2B5EF4-FFF2-40B4-BE49-F238E27FC236}">
                <a16:creationId xmlns:a16="http://schemas.microsoft.com/office/drawing/2014/main" id="{82CAB6A5-A528-4574-BDC2-C1361C2D246A}"/>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19466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75B60497-C60C-4567-8ACB-5BCC33AB847D}"/>
              </a:ext>
            </a:extLst>
          </p:cNvPr>
          <p:cNvSpPr/>
          <p:nvPr userDrawn="1">
            <p:custDataLst>
              <p:tags r:id="rId2"/>
            </p:custDataLst>
          </p:nvPr>
        </p:nvSpPr>
        <p:spPr bwMode="ltGray">
          <a:xfrm>
            <a:off x="-1008" y="0"/>
            <a:ext cx="783132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2" name="Picture 11">
            <a:extLst>
              <a:ext uri="{FF2B5EF4-FFF2-40B4-BE49-F238E27FC236}">
                <a16:creationId xmlns:a16="http://schemas.microsoft.com/office/drawing/2014/main" id="{FF173F6D-2EA6-4A7E-9354-4F6E4DB3C865}"/>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526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27726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EE282EC5-A04F-4190-9398-3F5A069E1BB6}"/>
              </a:ext>
            </a:extLst>
          </p:cNvPr>
          <p:cNvSpPr/>
          <p:nvPr userDrawn="1">
            <p:custDataLst>
              <p:tags r:id="rId2"/>
            </p:custDataLst>
          </p:nvPr>
        </p:nvSpPr>
        <p:spPr bwMode="ltGray">
          <a:xfrm>
            <a:off x="0" y="0"/>
            <a:ext cx="8781416"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F362D42-4851-487B-88A9-B70DEFDC84CB}"/>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15269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C2D1A815-E458-43CD-A0D5-E66FB3F090C8}"/>
              </a:ext>
            </a:extLst>
          </p:cNvPr>
          <p:cNvPicPr>
            <a:picLocks noChangeAspect="1"/>
          </p:cNvPicPr>
          <p:nvPr userDrawn="1"/>
        </p:nvPicPr>
        <p:blipFill rotWithShape="1">
          <a:blip r:embed="rId8"/>
          <a:srcRect l="89686" r="5139"/>
          <a:stretch/>
        </p:blipFill>
        <p:spPr bwMode="ltGray">
          <a:xfrm>
            <a:off x="10577513" y="0"/>
            <a:ext cx="809626" cy="1157619"/>
          </a:xfrm>
          <a:prstGeom prst="rect">
            <a:avLst/>
          </a:prstGeom>
        </p:spPr>
      </p:pic>
    </p:spTree>
    <p:extLst>
      <p:ext uri="{BB962C8B-B14F-4D97-AF65-F5344CB8AC3E}">
        <p14:creationId xmlns:p14="http://schemas.microsoft.com/office/powerpoint/2010/main" val="386300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Picture 4">
            <a:extLst>
              <a:ext uri="{FF2B5EF4-FFF2-40B4-BE49-F238E27FC236}">
                <a16:creationId xmlns:a16="http://schemas.microsoft.com/office/drawing/2014/main" id="{3B4A781A-C817-4FA1-9806-FF7B646827B8}"/>
              </a:ext>
            </a:extLst>
          </p:cNvPr>
          <p:cNvPicPr>
            <a:picLocks noChangeAspect="1"/>
          </p:cNvPicPr>
          <p:nvPr userDrawn="1"/>
        </p:nvPicPr>
        <p:blipFill rotWithShape="1">
          <a:blip r:embed="rId6"/>
          <a:srcRect l="164" r="264"/>
          <a:stretch/>
        </p:blipFill>
        <p:spPr bwMode="ltGray">
          <a:xfrm>
            <a:off x="0" y="0"/>
            <a:ext cx="12192000" cy="6880032"/>
          </a:xfrm>
          <a:prstGeom prst="rect">
            <a:avLst/>
          </a:prstGeom>
        </p:spPr>
      </p:pic>
    </p:spTree>
    <p:extLst>
      <p:ext uri="{BB962C8B-B14F-4D97-AF65-F5344CB8AC3E}">
        <p14:creationId xmlns:p14="http://schemas.microsoft.com/office/powerpoint/2010/main" val="466470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914400"/>
          </a:xfrm>
          <a:prstGeom prst="rect">
            <a:avLst/>
          </a:prstGeom>
        </p:spPr>
        <p:txBody>
          <a:bodyPr>
            <a:normAutofit/>
          </a:bodyPr>
          <a:lstStyle>
            <a:lvl1pPr algn="l">
              <a:defRPr sz="2100" b="1">
                <a:latin typeface="Arial"/>
              </a:defRPr>
            </a:lvl1pPr>
          </a:lstStyle>
          <a:p>
            <a:r>
              <a:rPr lang="en-US"/>
              <a:t>Click to edit Master title style</a:t>
            </a:r>
            <a:endParaRPr lang="en-CA"/>
          </a:p>
        </p:txBody>
      </p:sp>
      <p:sp>
        <p:nvSpPr>
          <p:cNvPr id="3" name="Content Placeholder 2"/>
          <p:cNvSpPr>
            <a:spLocks noGrp="1"/>
          </p:cNvSpPr>
          <p:nvPr>
            <p:ph idx="1"/>
          </p:nvPr>
        </p:nvSpPr>
        <p:spPr>
          <a:xfrm>
            <a:off x="609600" y="2286000"/>
            <a:ext cx="10972800" cy="1384995"/>
          </a:xfrm>
          <a:prstGeom prst="rect">
            <a:avLst/>
          </a:prstGeo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4"/>
            <a:ext cx="2844800" cy="365125"/>
          </a:xfrm>
          <a:prstGeom prst="rect">
            <a:avLst/>
          </a:prstGeom>
        </p:spPr>
        <p:txBody>
          <a:bodyPr/>
          <a:lstStyle>
            <a:lvl1pPr>
              <a:defRPr/>
            </a:lvl1pPr>
          </a:lstStyle>
          <a:p>
            <a:pPr>
              <a:defRPr/>
            </a:pPr>
            <a:endParaRPr lang="en-CA" altLang="en-US">
              <a:solidFill>
                <a:prstClr val="black"/>
              </a:solidFill>
            </a:endParaRPr>
          </a:p>
        </p:txBody>
      </p:sp>
      <p:sp>
        <p:nvSpPr>
          <p:cNvPr id="5" name="Footer Placeholder 4"/>
          <p:cNvSpPr>
            <a:spLocks noGrp="1"/>
          </p:cNvSpPr>
          <p:nvPr>
            <p:ph type="ftr" sz="quarter" idx="11"/>
          </p:nvPr>
        </p:nvSpPr>
        <p:spPr>
          <a:xfrm>
            <a:off x="4165600" y="6356354"/>
            <a:ext cx="3860800" cy="365125"/>
          </a:xfrm>
          <a:prstGeom prst="rect">
            <a:avLst/>
          </a:prstGeom>
        </p:spPr>
        <p:txBody>
          <a:bodyPr/>
          <a:lstStyle>
            <a:lvl1pPr>
              <a:defRPr/>
            </a:lvl1pPr>
          </a:lstStyle>
          <a:p>
            <a:pPr>
              <a:defRPr/>
            </a:pPr>
            <a:endParaRPr lang="en-CA">
              <a:solidFill>
                <a:prstClr val="black"/>
              </a:solidFill>
            </a:endParaRPr>
          </a:p>
        </p:txBody>
      </p:sp>
      <p:sp>
        <p:nvSpPr>
          <p:cNvPr id="6" name="Slide Number Placeholder 6">
            <a:extLst>
              <a:ext uri="{FF2B5EF4-FFF2-40B4-BE49-F238E27FC236}">
                <a16:creationId xmlns:a16="http://schemas.microsoft.com/office/drawing/2014/main" id="{D942A755-2CCC-0D1A-29FD-B28A76EF9183}"/>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25220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1320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6">
            <a:extLst>
              <a:ext uri="{FF2B5EF4-FFF2-40B4-BE49-F238E27FC236}">
                <a16:creationId xmlns:a16="http://schemas.microsoft.com/office/drawing/2014/main" id="{8A785452-2926-C73B-EA9F-8165F3688DFE}"/>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359055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899C8-1744-A196-CDF5-C3FAADB60A72}"/>
              </a:ext>
            </a:extLst>
          </p:cNvPr>
          <p:cNvSpPr/>
          <p:nvPr userDrawn="1"/>
        </p:nvSpPr>
        <p:spPr>
          <a:xfrm>
            <a:off x="12435418" y="2832101"/>
            <a:ext cx="359833" cy="359833"/>
          </a:xfrm>
          <a:prstGeom prst="rect">
            <a:avLst/>
          </a:prstGeom>
          <a:solidFill>
            <a:srgbClr val="DC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8C606E4A-F12B-E911-03EF-735CE2B300C4}"/>
              </a:ext>
            </a:extLst>
          </p:cNvPr>
          <p:cNvSpPr/>
          <p:nvPr userDrawn="1"/>
        </p:nvSpPr>
        <p:spPr>
          <a:xfrm>
            <a:off x="12435418" y="1634068"/>
            <a:ext cx="359833" cy="359833"/>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07DFFF9A-6575-4DE7-F847-5C51FF992665}"/>
              </a:ext>
            </a:extLst>
          </p:cNvPr>
          <p:cNvSpPr/>
          <p:nvPr userDrawn="1"/>
        </p:nvSpPr>
        <p:spPr>
          <a:xfrm>
            <a:off x="12435418" y="2034118"/>
            <a:ext cx="359833" cy="359833"/>
          </a:xfrm>
          <a:prstGeom prst="rect">
            <a:avLst/>
          </a:prstGeom>
          <a:solidFill>
            <a:srgbClr val="6F9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34BC2D12-73F9-CA4B-447E-EFF578BB5BAC}"/>
              </a:ext>
            </a:extLst>
          </p:cNvPr>
          <p:cNvSpPr/>
          <p:nvPr userDrawn="1"/>
        </p:nvSpPr>
        <p:spPr>
          <a:xfrm>
            <a:off x="12435418" y="833968"/>
            <a:ext cx="359833" cy="359833"/>
          </a:xfrm>
          <a:prstGeom prst="rect">
            <a:avLst/>
          </a:prstGeom>
          <a:solidFill>
            <a:srgbClr val="0A4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178C2442-81F0-2AD8-A655-4C2772241799}"/>
              </a:ext>
            </a:extLst>
          </p:cNvPr>
          <p:cNvSpPr/>
          <p:nvPr userDrawn="1"/>
        </p:nvSpPr>
        <p:spPr>
          <a:xfrm>
            <a:off x="12435418" y="1234018"/>
            <a:ext cx="359833" cy="359833"/>
          </a:xfrm>
          <a:prstGeom prst="rect">
            <a:avLst/>
          </a:prstGeom>
          <a:solidFill>
            <a:srgbClr val="799E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00E1ED08-39CA-2943-788D-212E194CBF3C}"/>
              </a:ext>
            </a:extLst>
          </p:cNvPr>
          <p:cNvSpPr/>
          <p:nvPr userDrawn="1"/>
        </p:nvSpPr>
        <p:spPr>
          <a:xfrm>
            <a:off x="12435418" y="433918"/>
            <a:ext cx="359833" cy="359833"/>
          </a:xfrm>
          <a:prstGeom prst="rect">
            <a:avLst/>
          </a:prstGeom>
          <a:solidFill>
            <a:srgbClr val="74B7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57C44AE9-BD73-5BA0-0B70-55A8ECC54822}"/>
              </a:ext>
            </a:extLst>
          </p:cNvPr>
          <p:cNvSpPr/>
          <p:nvPr userDrawn="1"/>
        </p:nvSpPr>
        <p:spPr>
          <a:xfrm>
            <a:off x="12435418" y="33868"/>
            <a:ext cx="359833" cy="359833"/>
          </a:xfrm>
          <a:prstGeom prst="rect">
            <a:avLst/>
          </a:prstGeom>
          <a:solidFill>
            <a:srgbClr val="287B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7114BA95-716F-F9C0-64A6-064FED83D02F}"/>
              </a:ext>
            </a:extLst>
          </p:cNvPr>
          <p:cNvSpPr/>
          <p:nvPr userDrawn="1"/>
        </p:nvSpPr>
        <p:spPr>
          <a:xfrm>
            <a:off x="12435418" y="2432051"/>
            <a:ext cx="359833" cy="361949"/>
          </a:xfrm>
          <a:prstGeom prst="rect">
            <a:avLst/>
          </a:prstGeom>
          <a:solidFill>
            <a:srgbClr val="FDD0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550863" y="914880"/>
            <a:ext cx="11017251" cy="387449"/>
          </a:xfrm>
        </p:spPr>
        <p:txBody>
          <a:bodyPr/>
          <a:lstStyle/>
          <a:p>
            <a:r>
              <a:rPr lang="en-US"/>
              <a:t>Click to edit Master title style</a:t>
            </a:r>
            <a:endParaRPr lang="en-CA"/>
          </a:p>
        </p:txBody>
      </p:sp>
      <p:sp>
        <p:nvSpPr>
          <p:cNvPr id="3" name="Content Placeholder 2"/>
          <p:cNvSpPr>
            <a:spLocks noGrp="1"/>
          </p:cNvSpPr>
          <p:nvPr>
            <p:ph idx="1"/>
          </p:nvPr>
        </p:nvSpPr>
        <p:spPr>
          <a:xfrm>
            <a:off x="587375" y="1856511"/>
            <a:ext cx="10980739" cy="415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7"/>
          <p:cNvSpPr>
            <a:spLocks noGrp="1"/>
          </p:cNvSpPr>
          <p:nvPr>
            <p:ph type="body" sz="quarter" idx="13"/>
          </p:nvPr>
        </p:nvSpPr>
        <p:spPr>
          <a:xfrm>
            <a:off x="550863" y="1302327"/>
            <a:ext cx="11017251" cy="220663"/>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14" name="Slide Number Placeholder 6">
            <a:extLst>
              <a:ext uri="{FF2B5EF4-FFF2-40B4-BE49-F238E27FC236}">
                <a16:creationId xmlns:a16="http://schemas.microsoft.com/office/drawing/2014/main" id="{070A01E9-2B1C-8A66-9B4F-F83DBB47E65E}"/>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6539059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516038" y="491433"/>
            <a:ext cx="11108945" cy="475488"/>
          </a:xfrm>
        </p:spPr>
        <p:txBody>
          <a:bodyPr rIns="0"/>
          <a:lstStyle>
            <a:lvl1pPr>
              <a:lnSpc>
                <a:spcPct val="100000"/>
              </a:lnSpc>
              <a:defRPr lang="en-US" sz="2000" b="1" spc="-75"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title style</a:t>
            </a:r>
          </a:p>
        </p:txBody>
      </p:sp>
      <p:sp>
        <p:nvSpPr>
          <p:cNvPr id="4" name="Text Placeholder 8"/>
          <p:cNvSpPr>
            <a:spLocks noGrp="1"/>
          </p:cNvSpPr>
          <p:nvPr>
            <p:ph type="body" sz="quarter" idx="14"/>
          </p:nvPr>
        </p:nvSpPr>
        <p:spPr>
          <a:xfrm>
            <a:off x="516380" y="996671"/>
            <a:ext cx="11108603" cy="475488"/>
          </a:xfrm>
        </p:spPr>
        <p:txBody>
          <a:bodyPr/>
          <a:lstStyle>
            <a:lvl1pPr marL="0" indent="0">
              <a:lnSpc>
                <a:spcPct val="100000"/>
              </a:lnSpc>
              <a:buNone/>
              <a:defRPr lang="en-US" sz="1200"/>
            </a:lvl1pPr>
          </a:lstStyle>
          <a:p>
            <a:pPr lvl="0"/>
            <a:r>
              <a:rPr lang="en-US"/>
              <a:t>Edit Master text styles</a:t>
            </a:r>
          </a:p>
        </p:txBody>
      </p:sp>
      <p:sp>
        <p:nvSpPr>
          <p:cNvPr id="8" name="Text Placeholder 5"/>
          <p:cNvSpPr>
            <a:spLocks noGrp="1"/>
          </p:cNvSpPr>
          <p:nvPr>
            <p:ph type="body" sz="quarter" idx="15"/>
          </p:nvPr>
        </p:nvSpPr>
        <p:spPr>
          <a:xfrm>
            <a:off x="516038" y="207859"/>
            <a:ext cx="3754783" cy="203200"/>
          </a:xfrm>
        </p:spPr>
        <p:txBody>
          <a:bodyPr/>
          <a:lstStyle>
            <a:lvl1pPr marL="0" indent="0">
              <a:buNone/>
              <a:defRPr lang="en-US" sz="800" b="1" kern="0" cap="none" spc="300" baseline="0" dirty="0">
                <a:solidFill>
                  <a:schemeClr val="accent6">
                    <a:lumMod val="60000"/>
                    <a:lumOff val="40000"/>
                  </a:schemeClr>
                </a:solidFill>
                <a:ea typeface="Nexa Black" charset="0"/>
                <a:cs typeface="Nexa Black" charset="0"/>
              </a:defRPr>
            </a:lvl1pPr>
          </a:lstStyle>
          <a:p>
            <a:pPr lvl="0"/>
            <a:r>
              <a:rPr lang="en-US"/>
              <a:t>Click to edit Master text styles</a:t>
            </a:r>
          </a:p>
        </p:txBody>
      </p:sp>
      <p:sp>
        <p:nvSpPr>
          <p:cNvPr id="6" name="Content Placeholder 2"/>
          <p:cNvSpPr>
            <a:spLocks noGrp="1"/>
          </p:cNvSpPr>
          <p:nvPr>
            <p:ph idx="1"/>
          </p:nvPr>
        </p:nvSpPr>
        <p:spPr>
          <a:xfrm>
            <a:off x="516380" y="1527698"/>
            <a:ext cx="11108603" cy="4608108"/>
          </a:xfrm>
        </p:spPr>
        <p:txBody>
          <a:bodyPr/>
          <a:lstStyle>
            <a:lvl1pPr>
              <a:lnSpc>
                <a:spcPct val="100000"/>
              </a:lnSpc>
              <a:buClrTx/>
              <a:defRPr sz="1200"/>
            </a:lvl1pPr>
            <a:lvl2pPr>
              <a:lnSpc>
                <a:spcPct val="100000"/>
              </a:lnSpc>
              <a:buClrTx/>
              <a:defRPr sz="1200"/>
            </a:lvl2pPr>
            <a:lvl3pPr>
              <a:lnSpc>
                <a:spcPct val="100000"/>
              </a:lnSpc>
              <a:buClrTx/>
              <a:defRPr sz="1200"/>
            </a:lvl3pPr>
            <a:lvl4pPr>
              <a:lnSpc>
                <a:spcPct val="100000"/>
              </a:lnSpc>
              <a:buClrTx/>
              <a:defRPr sz="1200"/>
            </a:lvl4pPr>
            <a:lvl5pPr>
              <a:lnSpc>
                <a:spcPct val="100000"/>
              </a:lnSpc>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F1419564-60C1-5710-45A5-015A805AE32A}"/>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6368396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EFA5868-EA55-8F94-FCC3-BEEF40736898}"/>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1138096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400A-B942-BC4B-A429-2ADE0B328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35D45-13B2-3848-9166-3830AF8FA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467551-5377-D040-835B-532F9F3C73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D54583D-9DEC-E64E-808C-CC3BD53A63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DAF23-6AED-8621-5488-2EC742FE37D2}"/>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778612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Default 2-line titl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4B3196CD-D2C4-5692-D0BE-07A6BE71F30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 name="Object 6" hidden="1">
                        <a:extLst>
                          <a:ext uri="{FF2B5EF4-FFF2-40B4-BE49-F238E27FC236}">
                            <a16:creationId xmlns:a16="http://schemas.microsoft.com/office/drawing/2014/main" id="{4B3196CD-D2C4-5692-D0BE-07A6BE71F3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1" hidden="1">
            <a:extLst>
              <a:ext uri="{FF2B5EF4-FFF2-40B4-BE49-F238E27FC236}">
                <a16:creationId xmlns:a16="http://schemas.microsoft.com/office/drawing/2014/main" id="{121D16D3-D59D-0324-1104-D6059E2E229B}"/>
              </a:ext>
            </a:extLst>
          </p:cNvPr>
          <p:cNvSpPr/>
          <p:nvPr userDrawn="1">
            <p:custDataLst>
              <p:tags r:id="rId2"/>
            </p:custDataLst>
          </p:nvPr>
        </p:nvSpPr>
        <p:spPr bwMode="gray">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4" name="Sticker" hidden="1">
            <a:extLst>
              <a:ext uri="{FF2B5EF4-FFF2-40B4-BE49-F238E27FC236}">
                <a16:creationId xmlns:a16="http://schemas.microsoft.com/office/drawing/2014/main" id="{B5750BE7-EBB8-AA31-01D3-49E920C4F9FB}"/>
              </a:ext>
            </a:extLst>
          </p:cNvPr>
          <p:cNvSpPr txBox="1"/>
          <p:nvPr userDrawn="1"/>
        </p:nvSpPr>
        <p:spPr bwMode="gray">
          <a:xfrm>
            <a:off x="558800" y="1401763"/>
            <a:ext cx="450850" cy="123825"/>
          </a:xfrm>
          <a:prstGeom prst="rect">
            <a:avLst/>
          </a:prstGeom>
          <a:noFill/>
          <a:ln w="6350">
            <a:noFill/>
            <a:miter lim="800000"/>
          </a:ln>
        </p:spPr>
        <p:txBody>
          <a:bodyPr wrap="none" lIns="0" tIns="0" rIns="0" bIns="0">
            <a:spAutoFit/>
          </a:bodyPr>
          <a:lstStyle/>
          <a:p>
            <a:pPr eaLnBrk="1" fontAlgn="auto" hangingPunct="1">
              <a:spcBef>
                <a:spcPts val="300"/>
              </a:spcBef>
              <a:spcAft>
                <a:spcPts val="300"/>
              </a:spcAft>
              <a:defRPr/>
            </a:pPr>
            <a:r>
              <a:rPr lang="en-US" sz="800" b="1" cap="all">
                <a:latin typeface="+mn-lt"/>
              </a:rPr>
              <a:t>STICKER</a:t>
            </a:r>
          </a:p>
        </p:txBody>
      </p:sp>
      <p:sp>
        <p:nvSpPr>
          <p:cNvPr id="5" name="Slide Number">
            <a:extLst>
              <a:ext uri="{FF2B5EF4-FFF2-40B4-BE49-F238E27FC236}">
                <a16:creationId xmlns:a16="http://schemas.microsoft.com/office/drawing/2014/main" id="{D1F782F0-53D4-6807-4111-04E7FE80D29D}"/>
              </a:ext>
            </a:extLst>
          </p:cNvPr>
          <p:cNvSpPr>
            <a:spLocks noChangeArrowheads="1"/>
          </p:cNvSpPr>
          <p:nvPr userDrawn="1">
            <p:custDataLst>
              <p:tags r:id="rId3"/>
            </p:custDataLst>
          </p:nvPr>
        </p:nvSpPr>
        <p:spPr bwMode="gray">
          <a:xfrm>
            <a:off x="11756145" y="6624638"/>
            <a:ext cx="325438" cy="138113"/>
          </a:xfrm>
          <a:prstGeom prst="rect">
            <a:avLst/>
          </a:prstGeom>
          <a:noFill/>
          <a:ln>
            <a:noFill/>
          </a:ln>
        </p:spPr>
        <p:txBody>
          <a:bodyPr lIns="0" tIns="0" rIns="0" bIns="0" anchor="b">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fontAlgn="base">
              <a:spcBef>
                <a:spcPct val="0"/>
              </a:spcBef>
              <a:spcAft>
                <a:spcPct val="0"/>
              </a:spcAft>
              <a:defRPr>
                <a:solidFill>
                  <a:schemeClr val="tx1"/>
                </a:solidFill>
                <a:latin typeface="Arial" panose="020B0604020202020204" pitchFamily="34" charset="0"/>
              </a:defRPr>
            </a:lvl6pPr>
            <a:lvl7pPr marL="2971800" indent="-228600" defTabSz="609600" fontAlgn="base">
              <a:spcBef>
                <a:spcPct val="0"/>
              </a:spcBef>
              <a:spcAft>
                <a:spcPct val="0"/>
              </a:spcAft>
              <a:defRPr>
                <a:solidFill>
                  <a:schemeClr val="tx1"/>
                </a:solidFill>
                <a:latin typeface="Arial" panose="020B0604020202020204" pitchFamily="34" charset="0"/>
              </a:defRPr>
            </a:lvl7pPr>
            <a:lvl8pPr marL="3429000" indent="-228600" defTabSz="609600" fontAlgn="base">
              <a:spcBef>
                <a:spcPct val="0"/>
              </a:spcBef>
              <a:spcAft>
                <a:spcPct val="0"/>
              </a:spcAft>
              <a:defRPr>
                <a:solidFill>
                  <a:schemeClr val="tx1"/>
                </a:solidFill>
                <a:latin typeface="Arial" panose="020B0604020202020204" pitchFamily="34" charset="0"/>
              </a:defRPr>
            </a:lvl8pPr>
            <a:lvl9pPr marL="3886200" indent="-228600" defTabSz="609600" fontAlgn="base">
              <a:spcBef>
                <a:spcPct val="0"/>
              </a:spcBef>
              <a:spcAft>
                <a:spcPct val="0"/>
              </a:spcAft>
              <a:defRPr>
                <a:solidFill>
                  <a:schemeClr val="tx1"/>
                </a:solidFill>
                <a:latin typeface="Arial" panose="020B0604020202020204" pitchFamily="34" charset="0"/>
              </a:defRPr>
            </a:lvl9pPr>
          </a:lstStyle>
          <a:p>
            <a:pPr algn="r" eaLnBrk="1" hangingPunct="1">
              <a:defRPr/>
            </a:pPr>
            <a:fld id="{6F551EE7-1BF1-4999-B5E9-BD360F004F89}" type="slidenum">
              <a:rPr lang="en-US" altLang="en-US" sz="900" smtClean="0">
                <a:cs typeface="Arial" panose="020B0604020202020204" pitchFamily="34" charset="0"/>
              </a:rPr>
              <a:pPr algn="r" eaLnBrk="1" hangingPunct="1">
                <a:defRPr/>
              </a:pPr>
              <a:t>‹#›</a:t>
            </a:fld>
            <a:endParaRPr lang="en-US" altLang="en-US" sz="900">
              <a:cs typeface="Arial" panose="020B0604020202020204" pitchFamily="34" charset="0"/>
            </a:endParaRPr>
          </a:p>
        </p:txBody>
      </p:sp>
      <p:sp>
        <p:nvSpPr>
          <p:cNvPr id="6" name="5. Source" hidden="1">
            <a:extLst>
              <a:ext uri="{FF2B5EF4-FFF2-40B4-BE49-F238E27FC236}">
                <a16:creationId xmlns:a16="http://schemas.microsoft.com/office/drawing/2014/main" id="{26FE4CFB-733E-48D0-9174-ED11503A9D8E}"/>
              </a:ext>
            </a:extLst>
          </p:cNvPr>
          <p:cNvSpPr txBox="1"/>
          <p:nvPr userDrawn="1">
            <p:custDataLst>
              <p:tags r:id="rId4"/>
            </p:custDataLst>
          </p:nvPr>
        </p:nvSpPr>
        <p:spPr bwMode="gray">
          <a:xfrm>
            <a:off x="554038" y="6502400"/>
            <a:ext cx="7278687" cy="122238"/>
          </a:xfrm>
          <a:prstGeom prst="rect">
            <a:avLst/>
          </a:prstGeom>
        </p:spPr>
        <p:txBody>
          <a:bodyPr lIns="0" tIns="0" rIns="0" bIns="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sz="800">
                <a:latin typeface="+mn-lt"/>
              </a:rPr>
              <a:t>Source: …</a:t>
            </a:r>
          </a:p>
        </p:txBody>
      </p:sp>
      <p:grpSp>
        <p:nvGrpSpPr>
          <p:cNvPr id="7" name="Group 9">
            <a:extLst>
              <a:ext uri="{FF2B5EF4-FFF2-40B4-BE49-F238E27FC236}">
                <a16:creationId xmlns:a16="http://schemas.microsoft.com/office/drawing/2014/main" id="{83A2E2CE-A466-4010-6A27-65119A1F2958}"/>
              </a:ext>
            </a:extLst>
          </p:cNvPr>
          <p:cNvGrpSpPr>
            <a:grpSpLocks/>
          </p:cNvGrpSpPr>
          <p:nvPr userDrawn="1"/>
        </p:nvGrpSpPr>
        <p:grpSpPr bwMode="auto">
          <a:xfrm>
            <a:off x="0" y="0"/>
            <a:ext cx="12190413" cy="1157288"/>
            <a:chOff x="0" y="0"/>
            <a:chExt cx="12190992" cy="1157619"/>
          </a:xfrm>
        </p:grpSpPr>
        <p:pic>
          <p:nvPicPr>
            <p:cNvPr id="8" name="Picture 10">
              <a:extLst>
                <a:ext uri="{FF2B5EF4-FFF2-40B4-BE49-F238E27FC236}">
                  <a16:creationId xmlns:a16="http://schemas.microsoft.com/office/drawing/2014/main" id="{7F3269EC-6F4F-955A-E466-E726864561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ltGray">
            <a:xfrm>
              <a:off x="0" y="0"/>
              <a:ext cx="12190992" cy="101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a:extLst>
                <a:ext uri="{FF2B5EF4-FFF2-40B4-BE49-F238E27FC236}">
                  <a16:creationId xmlns:a16="http://schemas.microsoft.com/office/drawing/2014/main" id="{BBA7F5ED-6C00-91B9-C465-CEB404A5FC63}"/>
                </a:ext>
              </a:extLst>
            </p:cNvPr>
            <p:cNvGrpSpPr>
              <a:grpSpLocks/>
            </p:cNvGrpSpPr>
            <p:nvPr userDrawn="1"/>
          </p:nvGrpSpPr>
          <p:grpSpPr bwMode="auto">
            <a:xfrm>
              <a:off x="10575925" y="0"/>
              <a:ext cx="809625" cy="1157619"/>
              <a:chOff x="10575925" y="0"/>
              <a:chExt cx="809625" cy="1157619"/>
            </a:xfrm>
          </p:grpSpPr>
          <p:sp>
            <p:nvSpPr>
              <p:cNvPr id="12" name="Rectangle: Rounded Corners 11">
                <a:extLst>
                  <a:ext uri="{FF2B5EF4-FFF2-40B4-BE49-F238E27FC236}">
                    <a16:creationId xmlns:a16="http://schemas.microsoft.com/office/drawing/2014/main" id="{507D1C17-AFBD-6E84-EB92-5D220E89E41A}"/>
                  </a:ext>
                </a:extLst>
              </p:cNvPr>
              <p:cNvSpPr/>
              <p:nvPr userDrawn="1"/>
            </p:nvSpPr>
            <p:spPr>
              <a:xfrm>
                <a:off x="10576427" y="3176"/>
                <a:ext cx="809663" cy="1097277"/>
              </a:xfrm>
              <a:prstGeom prst="roundRect">
                <a:avLst>
                  <a:gd name="adj" fmla="val 9347"/>
                </a:avLst>
              </a:prstGeom>
              <a:solidFill>
                <a:srgbClr val="4A727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300"/>
                  </a:spcBef>
                  <a:spcAft>
                    <a:spcPts val="300"/>
                  </a:spcAft>
                  <a:defRPr/>
                </a:pPr>
                <a:endParaRPr lang="en-US" sz="1600" err="1">
                  <a:solidFill>
                    <a:schemeClr val="bg1"/>
                  </a:solidFill>
                </a:endParaRPr>
              </a:p>
            </p:txBody>
          </p:sp>
          <p:pic>
            <p:nvPicPr>
              <p:cNvPr id="13" name="Picture 13">
                <a:extLst>
                  <a:ext uri="{FF2B5EF4-FFF2-40B4-BE49-F238E27FC236}">
                    <a16:creationId xmlns:a16="http://schemas.microsoft.com/office/drawing/2014/main" id="{BFC22460-4952-E955-4EDC-784EFFFAC00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ltGray">
              <a:xfrm>
                <a:off x="10575925" y="0"/>
                <a:ext cx="809625" cy="11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3. Subtitle"/>
          <p:cNvSpPr>
            <a:spLocks noGrp="1"/>
          </p:cNvSpPr>
          <p:nvPr>
            <p:ph type="subTitle" idx="1"/>
          </p:nvPr>
        </p:nvSpPr>
        <p:spPr bwMode="gray">
          <a:xfrm>
            <a:off x="554736" y="1022441"/>
            <a:ext cx="9564624" cy="246221"/>
          </a:xfrm>
          <a:prstGeom prst="rect">
            <a:avLst/>
          </a:prstGeom>
        </p:spPr>
        <p:txBody>
          <a:bodyPr>
            <a:no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2. Slide Title"/>
          <p:cNvSpPr>
            <a:spLocks noGrp="1"/>
          </p:cNvSpPr>
          <p:nvPr>
            <p:ph type="title"/>
          </p:nvPr>
        </p:nvSpPr>
        <p:spPr bwMode="gray">
          <a:xfrm>
            <a:off x="554736" y="172212"/>
            <a:ext cx="9564624" cy="246221"/>
          </a:xfrm>
          <a:prstGeom prst="rect">
            <a:avLst/>
          </a:prstGeom>
        </p:spPr>
        <p:txBody>
          <a:bodyPr rtlCol="0">
            <a:spAutoFit/>
          </a:bodyPr>
          <a:lstStyle>
            <a:lvl1pPr>
              <a:defRPr/>
            </a:lvl1pPr>
          </a:lstStyle>
          <a:p>
            <a:r>
              <a:rPr lang="en-US"/>
              <a:t>Click to edit Master title style</a:t>
            </a:r>
          </a:p>
        </p:txBody>
      </p:sp>
      <p:sp>
        <p:nvSpPr>
          <p:cNvPr id="11" name="1. On-page tracker"/>
          <p:cNvSpPr>
            <a:spLocks noGrp="1"/>
          </p:cNvSpPr>
          <p:nvPr>
            <p:ph type="body" sz="quarter" idx="10"/>
          </p:nvPr>
        </p:nvSpPr>
        <p:spPr bwMode="gray">
          <a:xfrm>
            <a:off x="554735" y="41597"/>
            <a:ext cx="3843338" cy="123111"/>
          </a:xfrm>
          <a:prstGeom prst="rect">
            <a:avLst/>
          </a:prstGeom>
          <a:ln w="6350">
            <a:noFill/>
            <a:miter lim="800000"/>
          </a:ln>
        </p:spPr>
        <p:txBody>
          <a:bodyPr rtlCol="0"/>
          <a:lstStyle>
            <a:lvl1pPr rtl="0">
              <a:defRPr lang="en-US" sz="800" b="0" dirty="0">
                <a:solidFill>
                  <a:schemeClr val="bg2"/>
                </a:solidFill>
                <a:cs typeface="+mn-cs"/>
              </a:defRPr>
            </a:lvl1pPr>
          </a:lstStyle>
          <a:p>
            <a:pPr lvl="0"/>
            <a:r>
              <a:rPr lang="en-US"/>
              <a:t>Click to edit Master text styles</a:t>
            </a:r>
          </a:p>
        </p:txBody>
      </p:sp>
    </p:spTree>
    <p:extLst>
      <p:ext uri="{BB962C8B-B14F-4D97-AF65-F5344CB8AC3E}">
        <p14:creationId xmlns:p14="http://schemas.microsoft.com/office/powerpoint/2010/main" val="6047180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Slide Number Placeholder 6">
            <a:extLst>
              <a:ext uri="{FF2B5EF4-FFF2-40B4-BE49-F238E27FC236}">
                <a16:creationId xmlns:a16="http://schemas.microsoft.com/office/drawing/2014/main" id="{99C97B00-1DEA-A5BF-7006-7D194325E046}"/>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830771773"/>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0475A120-9366-4CB2-96A1-E2D63BC43EEB}"/>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191203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30BD149-A080-4156-89DE-2137CAF47EB4}"/>
              </a:ext>
            </a:extLst>
          </p:cNvPr>
          <p:cNvPicPr>
            <a:picLocks noChangeAspect="1"/>
          </p:cNvPicPr>
          <p:nvPr userDrawn="1"/>
        </p:nvPicPr>
        <p:blipFill rotWithShape="1">
          <a:blip r:embed="rId9"/>
          <a:srcRect l="164" r="264"/>
          <a:stretch/>
        </p:blipFill>
        <p:spPr bwMode="ltGray">
          <a:xfrm>
            <a:off x="0" y="0"/>
            <a:ext cx="12192000" cy="6880032"/>
          </a:xfrm>
          <a:prstGeom prst="rect">
            <a:avLst/>
          </a:prstGeom>
        </p:spPr>
      </p:pic>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3"/>
            </p:custDataLst>
          </p:nvPr>
        </p:nvSpPr>
        <p:spPr>
          <a:xfrm>
            <a:off x="596900" y="4530329"/>
            <a:ext cx="10947400" cy="184666"/>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200" cap="all"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4"/>
            </p:custDataLst>
          </p:nvPr>
        </p:nvSpPr>
        <p:spPr>
          <a:xfrm>
            <a:off x="596900" y="3772801"/>
            <a:ext cx="10947400"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lgn="ctr">
              <a:defRPr lang="en-US" sz="2400" dirty="0">
                <a:solidFill>
                  <a:srgbClr val="547A7A"/>
                </a:solidFill>
              </a:defRPr>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5"/>
            </p:custDataLst>
          </p:nvPr>
        </p:nvSpPr>
        <p:spPr>
          <a:xfrm>
            <a:off x="596900" y="2336229"/>
            <a:ext cx="10947400" cy="135421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lgn="ctr">
              <a:defRPr lang="en-US" sz="4400" cap="all" dirty="0">
                <a:solidFill>
                  <a:schemeClr val="accent1"/>
                </a:solidFill>
              </a:defRPr>
            </a:lvl1pPr>
          </a:lstStyle>
          <a:p>
            <a:pPr lvl="0"/>
            <a:r>
              <a:rPr lang="en-US"/>
              <a:t>Click to edit Master title style</a:t>
            </a:r>
          </a:p>
        </p:txBody>
      </p:sp>
      <p:pic>
        <p:nvPicPr>
          <p:cNvPr id="17" name="Picture 46">
            <a:extLst>
              <a:ext uri="{FF2B5EF4-FFF2-40B4-BE49-F238E27FC236}">
                <a16:creationId xmlns:a16="http://schemas.microsoft.com/office/drawing/2014/main" id="{EBA724B0-EEF6-49E4-A5AB-3B1935FCCABE}"/>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r="67793"/>
          <a:stretch/>
        </p:blipFill>
        <p:spPr bwMode="ltGray">
          <a:xfrm>
            <a:off x="592138" y="385083"/>
            <a:ext cx="478433" cy="255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58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52663"/>
            <a:ext cx="956462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solidFill>
                  <a:schemeClr val="bg1"/>
                </a:solidFill>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600" cap="all" dirty="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6082243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408557"/>
            <a:ext cx="3813048" cy="769441"/>
          </a:xfrm>
          <a:prstGeom prst="rect">
            <a:avLst/>
          </a:prstGeom>
        </p:spPr>
        <p:txBody>
          <a:bodyPr vert="horz" anchor="t">
            <a:noAutofit/>
          </a:bodyPr>
          <a:lstStyle>
            <a:lvl1pPr rtl="0">
              <a:lnSpc>
                <a:spcPct val="10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524986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vert="horz" rIns="365760" anchor="ctr">
            <a:noAutofit/>
          </a:bodyPr>
          <a:lstStyle>
            <a:lvl1pPr rtl="0">
              <a:defRPr>
                <a:ln w="6350" cap="flat">
                  <a:noFill/>
                  <a:miter lim="800000"/>
                </a:ln>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79707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vert="horz" anchor="b">
            <a:noAutofit/>
          </a:bodyPr>
          <a:lstStyle>
            <a:lvl1pPr rtl="0">
              <a:lnSpc>
                <a:spcPct val="100000"/>
              </a:lnSpc>
              <a:defRPr sz="4400"/>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97063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vert="horz" anchor="b">
            <a:spAutoFit/>
          </a:bodyPr>
          <a:lstStyle>
            <a:lvl1pPr rtl="0">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11697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3413760" y="0"/>
            <a:ext cx="877824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90A8981E-B1CC-4408-86EE-1917E1370C33}"/>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7"/>
            </p:custDataLst>
          </p:nvPr>
        </p:nvSpPr>
        <p:spPr>
          <a:xfrm>
            <a:off x="554736" y="3021368"/>
            <a:ext cx="2514600" cy="492443"/>
          </a:xfrm>
          <a:prstGeom prst="rect">
            <a:avLst/>
          </a:prstGeom>
        </p:spPr>
        <p:txBody>
          <a:bodyPr vert="horz" wrap="square" lIns="0" tIns="0" rIns="0" bIns="0" rtlCol="0" anchor="b" anchorCtr="0">
            <a:spAutoFit/>
          </a:bodyPr>
          <a:lstStyle/>
          <a:p>
            <a:pPr lvl="0"/>
            <a:r>
              <a:rPr lang="en-US"/>
              <a:t>Click to edit Master 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09416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4364736" y="0"/>
            <a:ext cx="7827264"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108B0A17-C46B-4AD4-8E4D-E091E9976DE5}"/>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2575098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6092952" y="0"/>
            <a:ext cx="609904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29E1C2D5-8255-4FA0-BF86-E70E41414819}"/>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40961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2"/>
            </p:custDataLst>
          </p:nvPr>
        </p:nvSpPr>
        <p:spPr bwMode="ltGray">
          <a:xfrm>
            <a:off x="7830312" y="0"/>
            <a:ext cx="436168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1" name="Picture 10">
            <a:extLst>
              <a:ext uri="{FF2B5EF4-FFF2-40B4-BE49-F238E27FC236}">
                <a16:creationId xmlns:a16="http://schemas.microsoft.com/office/drawing/2014/main" id="{F75897C1-42FA-4BC4-ACDB-74F12D996794}"/>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526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55183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3" name="RectangleLight">
            <a:extLst>
              <a:ext uri="{FF2B5EF4-FFF2-40B4-BE49-F238E27FC236}">
                <a16:creationId xmlns:a16="http://schemas.microsoft.com/office/drawing/2014/main" id="{A80E2F68-4ED6-42EF-9858-2FE4B1382825}"/>
              </a:ext>
            </a:extLst>
          </p:cNvPr>
          <p:cNvSpPr/>
          <p:nvPr userDrawn="1">
            <p:custDataLst>
              <p:tags r:id="rId2"/>
            </p:custDataLst>
          </p:nvPr>
        </p:nvSpPr>
        <p:spPr bwMode="ltGray">
          <a:xfrm>
            <a:off x="8781416" y="0"/>
            <a:ext cx="3410584"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522835D6-F8C2-49CE-AB9F-77ED392C7F11}"/>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0368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2" name="RectangleLight">
            <a:extLst>
              <a:ext uri="{FF2B5EF4-FFF2-40B4-BE49-F238E27FC236}">
                <a16:creationId xmlns:a16="http://schemas.microsoft.com/office/drawing/2014/main" id="{8DA08A2C-9122-4E6B-92F2-1DE2BDF8D57C}"/>
              </a:ext>
            </a:extLst>
          </p:cNvPr>
          <p:cNvSpPr/>
          <p:nvPr userDrawn="1">
            <p:custDataLst>
              <p:tags r:id="rId2"/>
            </p:custDataLst>
          </p:nvPr>
        </p:nvSpPr>
        <p:spPr bwMode="ltGray">
          <a:xfrm>
            <a:off x="0" y="0"/>
            <a:ext cx="341376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3" name="Picture 12">
            <a:extLst>
              <a:ext uri="{FF2B5EF4-FFF2-40B4-BE49-F238E27FC236}">
                <a16:creationId xmlns:a16="http://schemas.microsoft.com/office/drawing/2014/main" id="{04419842-B359-4E32-85ED-7611D2993128}"/>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5"/>
            </p:custDataLst>
          </p:nvPr>
        </p:nvSpPr>
        <p:spPr>
          <a:xfrm>
            <a:off x="554736" y="3659644"/>
            <a:ext cx="2514600" cy="492443"/>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1" name="2. Slide Title">
            <a:extLst>
              <a:ext uri="{FF2B5EF4-FFF2-40B4-BE49-F238E27FC236}">
                <a16:creationId xmlns:a16="http://schemas.microsoft.com/office/drawing/2014/main" id="{BD1E8CEA-59CA-420E-955C-4C9FBA24773C}"/>
              </a:ext>
            </a:extLst>
          </p:cNvPr>
          <p:cNvSpPr>
            <a:spLocks noGrp="1"/>
          </p:cNvSpPr>
          <p:nvPr>
            <p:ph type="title"/>
            <p:custDataLst>
              <p:tags r:id="rId7"/>
            </p:custDataLst>
          </p:nvPr>
        </p:nvSpPr>
        <p:spPr>
          <a:xfrm>
            <a:off x="554736" y="3021368"/>
            <a:ext cx="2514600" cy="492443"/>
          </a:xfrm>
          <a:prstGeom prst="rect">
            <a:avLst/>
          </a:prstGeom>
        </p:spPr>
        <p:txBody>
          <a:bodyPr vert="horz" wrap="square" lIns="0" tIns="0" rIns="0" bIns="0" rtlCol="0" anchor="b" anchorCtr="0">
            <a:spAutoFit/>
          </a:bodyPr>
          <a:lstStyle/>
          <a:p>
            <a:pPr lvl="0"/>
            <a:r>
              <a:rPr lang="en-US"/>
              <a:t>Click to edit Master 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41597"/>
            <a:ext cx="2514601"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01137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3" name="RectangleLight">
            <a:extLst>
              <a:ext uri="{FF2B5EF4-FFF2-40B4-BE49-F238E27FC236}">
                <a16:creationId xmlns:a16="http://schemas.microsoft.com/office/drawing/2014/main" id="{960BE3B1-85A7-41A3-A9B5-4706ECF8E194}"/>
              </a:ext>
            </a:extLst>
          </p:cNvPr>
          <p:cNvSpPr/>
          <p:nvPr userDrawn="1">
            <p:custDataLst>
              <p:tags r:id="rId2"/>
            </p:custDataLst>
          </p:nvPr>
        </p:nvSpPr>
        <p:spPr bwMode="ltGray">
          <a:xfrm>
            <a:off x="0" y="0"/>
            <a:ext cx="4364736"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4" name="Picture 13">
            <a:extLst>
              <a:ext uri="{FF2B5EF4-FFF2-40B4-BE49-F238E27FC236}">
                <a16:creationId xmlns:a16="http://schemas.microsoft.com/office/drawing/2014/main" id="{51CC35AF-37BF-4EAB-B580-F7A8818DA8F7}"/>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554735" y="3659644"/>
            <a:ext cx="3465575" cy="246221"/>
          </a:xfrm>
          <a:prstGeom prst="rect">
            <a:avLst/>
          </a:prstGeom>
        </p:spPr>
        <p:txBody>
          <a:bodyPr wrap="square">
            <a:spAutoFit/>
          </a:bodyPr>
          <a:lstStyle>
            <a:lvl1pPr marL="0" indent="0" algn="l" rtl="0">
              <a:buNone/>
              <a:defRPr sz="1600" b="0" baseline="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5" y="41597"/>
            <a:ext cx="3465577"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
        <p:nvSpPr>
          <p:cNvPr id="11" name="2. Slide Title">
            <a:extLst>
              <a:ext uri="{FF2B5EF4-FFF2-40B4-BE49-F238E27FC236}">
                <a16:creationId xmlns:a16="http://schemas.microsoft.com/office/drawing/2014/main" id="{B064DA18-FA54-43C0-B981-F306F40179F4}"/>
              </a:ext>
            </a:extLst>
          </p:cNvPr>
          <p:cNvSpPr>
            <a:spLocks noGrp="1"/>
          </p:cNvSpPr>
          <p:nvPr>
            <p:ph type="title"/>
            <p:custDataLst>
              <p:tags r:id="rId8"/>
            </p:custDataLst>
          </p:nvPr>
        </p:nvSpPr>
        <p:spPr>
          <a:xfrm>
            <a:off x="554736" y="2744369"/>
            <a:ext cx="3465574" cy="769441"/>
          </a:xfrm>
          <a:prstGeom prst="rect">
            <a:avLst/>
          </a:prstGeom>
        </p:spPr>
        <p:txBody>
          <a:bodyPr vert="horz" wrap="square" lIns="0" tIns="0" rIns="0" bIns="0" rtlCol="0" anchor="b" anchorCtr="0">
            <a:noAutofit/>
          </a:bodyPr>
          <a:lstStyle/>
          <a:p>
            <a:pPr lvl="0"/>
            <a:r>
              <a:rPr lang="en-US"/>
              <a:t>Click to edit Master title style</a:t>
            </a:r>
          </a:p>
        </p:txBody>
      </p:sp>
    </p:spTree>
    <p:extLst>
      <p:ext uri="{BB962C8B-B14F-4D97-AF65-F5344CB8AC3E}">
        <p14:creationId xmlns:p14="http://schemas.microsoft.com/office/powerpoint/2010/main" val="3228026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F2963381-250A-4B4C-984F-0648176ED755}"/>
              </a:ext>
            </a:extLst>
          </p:cNvPr>
          <p:cNvSpPr/>
          <p:nvPr userDrawn="1">
            <p:custDataLst>
              <p:tags r:id="rId2"/>
            </p:custDataLst>
          </p:nvPr>
        </p:nvSpPr>
        <p:spPr bwMode="ltGray">
          <a:xfrm>
            <a:off x="0" y="0"/>
            <a:ext cx="6099048"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2" name="Picture 11">
            <a:extLst>
              <a:ext uri="{FF2B5EF4-FFF2-40B4-BE49-F238E27FC236}">
                <a16:creationId xmlns:a16="http://schemas.microsoft.com/office/drawing/2014/main" id="{82CAB6A5-A528-4574-BDC2-C1361C2D246A}"/>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5065776"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19466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75B60497-C60C-4567-8ACB-5BCC33AB847D}"/>
              </a:ext>
            </a:extLst>
          </p:cNvPr>
          <p:cNvSpPr/>
          <p:nvPr userDrawn="1">
            <p:custDataLst>
              <p:tags r:id="rId2"/>
            </p:custDataLst>
          </p:nvPr>
        </p:nvSpPr>
        <p:spPr bwMode="ltGray">
          <a:xfrm>
            <a:off x="-1008" y="0"/>
            <a:ext cx="7831320"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endParaRPr lang="en-US">
              <a:solidFill>
                <a:srgbClr val="F0F0F0"/>
              </a:solidFill>
              <a:latin typeface="Arial" panose="020B0604020202020204" pitchFamily="34" charset="0"/>
            </a:endParaRPr>
          </a:p>
        </p:txBody>
      </p:sp>
      <p:pic>
        <p:nvPicPr>
          <p:cNvPr id="12" name="Picture 11">
            <a:extLst>
              <a:ext uri="{FF2B5EF4-FFF2-40B4-BE49-F238E27FC236}">
                <a16:creationId xmlns:a16="http://schemas.microsoft.com/office/drawing/2014/main" id="{FF173F6D-2EA6-4A7E-9354-4F6E4DB3C865}"/>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952663"/>
            <a:ext cx="6967728" cy="246221"/>
          </a:xfrm>
          <a:prstGeom prst="rect">
            <a:avLst/>
          </a:prstGeom>
        </p:spPr>
        <p:txBody>
          <a:bodyPr wrap="square">
            <a:spAutoFit/>
          </a:bodyPr>
          <a:lstStyle>
            <a:lvl1pPr marL="0" indent="0" algn="l" rtl="0">
              <a:buNone/>
              <a:defRPr sz="16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solidFill>
                  <a:schemeClr val="tx1"/>
                </a:solidFill>
              </a:rPr>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27726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1" name="RectangleLight">
            <a:extLst>
              <a:ext uri="{FF2B5EF4-FFF2-40B4-BE49-F238E27FC236}">
                <a16:creationId xmlns:a16="http://schemas.microsoft.com/office/drawing/2014/main" id="{EE282EC5-A04F-4190-9398-3F5A069E1BB6}"/>
              </a:ext>
            </a:extLst>
          </p:cNvPr>
          <p:cNvSpPr/>
          <p:nvPr userDrawn="1">
            <p:custDataLst>
              <p:tags r:id="rId2"/>
            </p:custDataLst>
          </p:nvPr>
        </p:nvSpPr>
        <p:spPr bwMode="ltGray">
          <a:xfrm>
            <a:off x="0" y="0"/>
            <a:ext cx="8781416" cy="6858000"/>
          </a:xfrm>
          <a:prstGeom prst="rect">
            <a:avLst/>
          </a:prstGeom>
          <a:solidFill>
            <a:srgbClr val="CDE6E9"/>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F362D42-4851-487B-88A9-B70DEFDC84CB}"/>
              </a:ext>
            </a:extLst>
          </p:cNvPr>
          <p:cNvPicPr>
            <a:picLocks noChangeAspect="1"/>
          </p:cNvPicPr>
          <p:nvPr userDrawn="1"/>
        </p:nvPicPr>
        <p:blipFill rotWithShape="1">
          <a:blip r:embed="rId12"/>
          <a:srcRect l="22070"/>
          <a:stretch/>
        </p:blipFill>
        <p:spPr bwMode="ltGray">
          <a:xfrm>
            <a:off x="0" y="0"/>
            <a:ext cx="12190992" cy="1157619"/>
          </a:xfrm>
          <a:prstGeom prst="rect">
            <a:avLst/>
          </a:prstGeom>
        </p:spPr>
      </p:pic>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7" y="263456"/>
            <a:ext cx="9564623" cy="246221"/>
          </a:xfrm>
        </p:spPr>
        <p:txBody>
          <a:bodyPr vert="horz">
            <a:noAutofit/>
          </a:bodyPr>
          <a:lstStyle>
            <a:lvl1pPr rtl="0">
              <a:defRPr>
                <a:solidFill>
                  <a:schemeClr val="bg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952663"/>
            <a:ext cx="7918704" cy="246221"/>
          </a:xfrm>
          <a:prstGeom prst="rect">
            <a:avLst/>
          </a:prstGeom>
        </p:spPr>
        <p:txBody>
          <a:bodyPr wrap="square">
            <a:spAutoFit/>
          </a:bodyPr>
          <a:lstStyle>
            <a:lvl1pPr marL="0" indent="0" algn="l" rtl="0">
              <a:buNone/>
              <a:defRPr sz="1600" b="0" u="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152696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a:t>Add tracker</a:t>
            </a:r>
          </a:p>
        </p:txBody>
      </p:sp>
      <p:pic>
        <p:nvPicPr>
          <p:cNvPr id="11" name="Picture 10">
            <a:extLst>
              <a:ext uri="{FF2B5EF4-FFF2-40B4-BE49-F238E27FC236}">
                <a16:creationId xmlns:a16="http://schemas.microsoft.com/office/drawing/2014/main" id="{C2D1A815-E458-43CD-A0D5-E66FB3F090C8}"/>
              </a:ext>
            </a:extLst>
          </p:cNvPr>
          <p:cNvPicPr>
            <a:picLocks noChangeAspect="1"/>
          </p:cNvPicPr>
          <p:nvPr userDrawn="1"/>
        </p:nvPicPr>
        <p:blipFill rotWithShape="1">
          <a:blip r:embed="rId8"/>
          <a:srcRect l="89686" r="5139"/>
          <a:stretch/>
        </p:blipFill>
        <p:spPr bwMode="ltGray">
          <a:xfrm>
            <a:off x="10577513" y="0"/>
            <a:ext cx="809626" cy="1157619"/>
          </a:xfrm>
          <a:prstGeom prst="rect">
            <a:avLst/>
          </a:prstGeom>
        </p:spPr>
      </p:pic>
    </p:spTree>
    <p:extLst>
      <p:ext uri="{BB962C8B-B14F-4D97-AF65-F5344CB8AC3E}">
        <p14:creationId xmlns:p14="http://schemas.microsoft.com/office/powerpoint/2010/main" val="38630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a:t>Source: …</a:t>
            </a:r>
          </a:p>
        </p:txBody>
      </p:sp>
      <p:pic>
        <p:nvPicPr>
          <p:cNvPr id="5" name="Picture 4">
            <a:extLst>
              <a:ext uri="{FF2B5EF4-FFF2-40B4-BE49-F238E27FC236}">
                <a16:creationId xmlns:a16="http://schemas.microsoft.com/office/drawing/2014/main" id="{3B4A781A-C817-4FA1-9806-FF7B646827B8}"/>
              </a:ext>
            </a:extLst>
          </p:cNvPr>
          <p:cNvPicPr>
            <a:picLocks noChangeAspect="1"/>
          </p:cNvPicPr>
          <p:nvPr userDrawn="1"/>
        </p:nvPicPr>
        <p:blipFill rotWithShape="1">
          <a:blip r:embed="rId6"/>
          <a:srcRect l="164" r="264"/>
          <a:stretch/>
        </p:blipFill>
        <p:spPr bwMode="ltGray">
          <a:xfrm>
            <a:off x="0" y="0"/>
            <a:ext cx="12192000" cy="6880032"/>
          </a:xfrm>
          <a:prstGeom prst="rect">
            <a:avLst/>
          </a:prstGeom>
        </p:spPr>
      </p:pic>
    </p:spTree>
    <p:extLst>
      <p:ext uri="{BB962C8B-B14F-4D97-AF65-F5344CB8AC3E}">
        <p14:creationId xmlns:p14="http://schemas.microsoft.com/office/powerpoint/2010/main" val="466470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737600" y="6356352"/>
            <a:ext cx="2844800" cy="365125"/>
          </a:xfrm>
          <a:prstGeom prst="rect">
            <a:avLst/>
          </a:prstGeom>
        </p:spPr>
        <p:txBody>
          <a:bodyPr/>
          <a:lstStyle>
            <a:lvl1pPr>
              <a:defRPr/>
            </a:lvl1pPr>
          </a:lstStyle>
          <a:p>
            <a:pPr>
              <a:defRPr/>
            </a:pPr>
            <a:fld id="{D54F70A9-C202-48BD-92A8-5F423385320E}" type="slidenum">
              <a:rPr lang="en-CA">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1733432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45A8C444-C63F-C372-854B-03F10BFCF2C4}"/>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819153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914400"/>
          </a:xfrm>
          <a:prstGeom prst="rect">
            <a:avLst/>
          </a:prstGeom>
        </p:spPr>
        <p:txBody>
          <a:bodyPr>
            <a:normAutofit/>
          </a:bodyPr>
          <a:lstStyle>
            <a:lvl1pPr algn="l">
              <a:defRPr sz="2100" b="1">
                <a:latin typeface="Arial"/>
              </a:defRPr>
            </a:lvl1pPr>
          </a:lstStyle>
          <a:p>
            <a:r>
              <a:rPr lang="en-US"/>
              <a:t>Click to edit Master title style</a:t>
            </a:r>
            <a:endParaRPr lang="en-CA"/>
          </a:p>
        </p:txBody>
      </p:sp>
      <p:sp>
        <p:nvSpPr>
          <p:cNvPr id="3" name="Content Placeholder 2"/>
          <p:cNvSpPr>
            <a:spLocks noGrp="1"/>
          </p:cNvSpPr>
          <p:nvPr>
            <p:ph idx="1"/>
          </p:nvPr>
        </p:nvSpPr>
        <p:spPr>
          <a:xfrm>
            <a:off x="609600" y="2286000"/>
            <a:ext cx="10972800" cy="1384995"/>
          </a:xfrm>
          <a:prstGeom prst="rect">
            <a:avLst/>
          </a:prstGeo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4"/>
            <a:ext cx="2844800" cy="365125"/>
          </a:xfrm>
          <a:prstGeom prst="rect">
            <a:avLst/>
          </a:prstGeom>
        </p:spPr>
        <p:txBody>
          <a:bodyPr/>
          <a:lstStyle>
            <a:lvl1pPr>
              <a:defRPr/>
            </a:lvl1pPr>
          </a:lstStyle>
          <a:p>
            <a:pPr>
              <a:defRPr/>
            </a:pPr>
            <a:endParaRPr lang="en-CA" altLang="en-US">
              <a:solidFill>
                <a:prstClr val="black"/>
              </a:solidFill>
            </a:endParaRPr>
          </a:p>
        </p:txBody>
      </p:sp>
      <p:sp>
        <p:nvSpPr>
          <p:cNvPr id="5" name="Footer Placeholder 4"/>
          <p:cNvSpPr>
            <a:spLocks noGrp="1"/>
          </p:cNvSpPr>
          <p:nvPr>
            <p:ph type="ftr" sz="quarter" idx="11"/>
          </p:nvPr>
        </p:nvSpPr>
        <p:spPr>
          <a:xfrm>
            <a:off x="4165600" y="6356354"/>
            <a:ext cx="3860800" cy="365125"/>
          </a:xfrm>
          <a:prstGeom prst="rect">
            <a:avLst/>
          </a:prstGeom>
        </p:spPr>
        <p:txBody>
          <a:bodyPr/>
          <a:lstStyle>
            <a:lvl1pPr>
              <a:defRPr/>
            </a:lvl1pPr>
          </a:lstStyle>
          <a:p>
            <a:pPr>
              <a:defRPr/>
            </a:pPr>
            <a:endParaRPr lang="en-CA">
              <a:solidFill>
                <a:prstClr val="black"/>
              </a:solidFill>
            </a:endParaRPr>
          </a:p>
        </p:txBody>
      </p:sp>
      <p:sp>
        <p:nvSpPr>
          <p:cNvPr id="6" name="Slide Number Placeholder 6">
            <a:extLst>
              <a:ext uri="{FF2B5EF4-FFF2-40B4-BE49-F238E27FC236}">
                <a16:creationId xmlns:a16="http://schemas.microsoft.com/office/drawing/2014/main" id="{D48A17FC-AF19-78C5-9C2D-A268BE10EE85}"/>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825220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1320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365AA-4CD3-ED4C-A0DB-3582B49AED2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561E954-C3EF-5B40-9462-23F73F313F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644C2-0218-B84F-BED9-9109F9D124F1}"/>
              </a:ext>
            </a:extLst>
          </p:cNvPr>
          <p:cNvSpPr>
            <a:spLocks noGrp="1"/>
          </p:cNvSpPr>
          <p:nvPr>
            <p:ph type="sldNum" sz="quarter" idx="12"/>
          </p:nvPr>
        </p:nvSpPr>
        <p:spPr/>
        <p:txBody>
          <a:bodyPr/>
          <a:lstStyle/>
          <a:p>
            <a:fld id="{D69427F8-D4B7-1E41-B279-E01284402C27}" type="slidenum">
              <a:rPr lang="en-US" smtClean="0"/>
              <a:t>‹#›</a:t>
            </a:fld>
            <a:endParaRPr lang="en-US"/>
          </a:p>
        </p:txBody>
      </p:sp>
    </p:spTree>
    <p:extLst>
      <p:ext uri="{BB962C8B-B14F-4D97-AF65-F5344CB8AC3E}">
        <p14:creationId xmlns:p14="http://schemas.microsoft.com/office/powerpoint/2010/main" val="528728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B899C8-1744-A196-CDF5-C3FAADB60A72}"/>
              </a:ext>
            </a:extLst>
          </p:cNvPr>
          <p:cNvSpPr/>
          <p:nvPr userDrawn="1"/>
        </p:nvSpPr>
        <p:spPr>
          <a:xfrm>
            <a:off x="12435418" y="2832101"/>
            <a:ext cx="359833" cy="359833"/>
          </a:xfrm>
          <a:prstGeom prst="rect">
            <a:avLst/>
          </a:prstGeom>
          <a:solidFill>
            <a:srgbClr val="DC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8C606E4A-F12B-E911-03EF-735CE2B300C4}"/>
              </a:ext>
            </a:extLst>
          </p:cNvPr>
          <p:cNvSpPr/>
          <p:nvPr userDrawn="1"/>
        </p:nvSpPr>
        <p:spPr>
          <a:xfrm>
            <a:off x="12435418" y="1634068"/>
            <a:ext cx="359833" cy="359833"/>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a:extLst>
              <a:ext uri="{FF2B5EF4-FFF2-40B4-BE49-F238E27FC236}">
                <a16:creationId xmlns:a16="http://schemas.microsoft.com/office/drawing/2014/main" id="{07DFFF9A-6575-4DE7-F847-5C51FF992665}"/>
              </a:ext>
            </a:extLst>
          </p:cNvPr>
          <p:cNvSpPr/>
          <p:nvPr userDrawn="1"/>
        </p:nvSpPr>
        <p:spPr>
          <a:xfrm>
            <a:off x="12435418" y="2034118"/>
            <a:ext cx="359833" cy="359833"/>
          </a:xfrm>
          <a:prstGeom prst="rect">
            <a:avLst/>
          </a:prstGeom>
          <a:solidFill>
            <a:srgbClr val="6F9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a:extLst>
              <a:ext uri="{FF2B5EF4-FFF2-40B4-BE49-F238E27FC236}">
                <a16:creationId xmlns:a16="http://schemas.microsoft.com/office/drawing/2014/main" id="{34BC2D12-73F9-CA4B-447E-EFF578BB5BAC}"/>
              </a:ext>
            </a:extLst>
          </p:cNvPr>
          <p:cNvSpPr/>
          <p:nvPr userDrawn="1"/>
        </p:nvSpPr>
        <p:spPr>
          <a:xfrm>
            <a:off x="12435418" y="833968"/>
            <a:ext cx="359833" cy="359833"/>
          </a:xfrm>
          <a:prstGeom prst="rect">
            <a:avLst/>
          </a:prstGeom>
          <a:solidFill>
            <a:srgbClr val="0A4E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178C2442-81F0-2AD8-A655-4C2772241799}"/>
              </a:ext>
            </a:extLst>
          </p:cNvPr>
          <p:cNvSpPr/>
          <p:nvPr userDrawn="1"/>
        </p:nvSpPr>
        <p:spPr>
          <a:xfrm>
            <a:off x="12435418" y="1234018"/>
            <a:ext cx="359833" cy="359833"/>
          </a:xfrm>
          <a:prstGeom prst="rect">
            <a:avLst/>
          </a:prstGeom>
          <a:solidFill>
            <a:srgbClr val="799E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00E1ED08-39CA-2943-788D-212E194CBF3C}"/>
              </a:ext>
            </a:extLst>
          </p:cNvPr>
          <p:cNvSpPr/>
          <p:nvPr userDrawn="1"/>
        </p:nvSpPr>
        <p:spPr>
          <a:xfrm>
            <a:off x="12435418" y="433918"/>
            <a:ext cx="359833" cy="359833"/>
          </a:xfrm>
          <a:prstGeom prst="rect">
            <a:avLst/>
          </a:prstGeom>
          <a:solidFill>
            <a:srgbClr val="74B7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57C44AE9-BD73-5BA0-0B70-55A8ECC54822}"/>
              </a:ext>
            </a:extLst>
          </p:cNvPr>
          <p:cNvSpPr/>
          <p:nvPr userDrawn="1"/>
        </p:nvSpPr>
        <p:spPr>
          <a:xfrm>
            <a:off x="12435418" y="33868"/>
            <a:ext cx="359833" cy="359833"/>
          </a:xfrm>
          <a:prstGeom prst="rect">
            <a:avLst/>
          </a:prstGeom>
          <a:solidFill>
            <a:srgbClr val="287B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7114BA95-716F-F9C0-64A6-064FED83D02F}"/>
              </a:ext>
            </a:extLst>
          </p:cNvPr>
          <p:cNvSpPr/>
          <p:nvPr userDrawn="1"/>
        </p:nvSpPr>
        <p:spPr>
          <a:xfrm>
            <a:off x="12435418" y="2432051"/>
            <a:ext cx="359833" cy="361949"/>
          </a:xfrm>
          <a:prstGeom prst="rect">
            <a:avLst/>
          </a:prstGeom>
          <a:solidFill>
            <a:srgbClr val="FDD0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1"/>
          <p:cNvSpPr>
            <a:spLocks noGrp="1"/>
          </p:cNvSpPr>
          <p:nvPr>
            <p:ph type="title"/>
          </p:nvPr>
        </p:nvSpPr>
        <p:spPr>
          <a:xfrm>
            <a:off x="550863" y="914880"/>
            <a:ext cx="11017251" cy="387449"/>
          </a:xfrm>
        </p:spPr>
        <p:txBody>
          <a:bodyPr/>
          <a:lstStyle/>
          <a:p>
            <a:r>
              <a:rPr lang="en-US"/>
              <a:t>Click to edit Master title style</a:t>
            </a:r>
            <a:endParaRPr lang="en-CA"/>
          </a:p>
        </p:txBody>
      </p:sp>
      <p:sp>
        <p:nvSpPr>
          <p:cNvPr id="3" name="Content Placeholder 2"/>
          <p:cNvSpPr>
            <a:spLocks noGrp="1"/>
          </p:cNvSpPr>
          <p:nvPr>
            <p:ph idx="1"/>
          </p:nvPr>
        </p:nvSpPr>
        <p:spPr>
          <a:xfrm>
            <a:off x="587375" y="1856511"/>
            <a:ext cx="10980739" cy="4156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ext Placeholder 7"/>
          <p:cNvSpPr>
            <a:spLocks noGrp="1"/>
          </p:cNvSpPr>
          <p:nvPr>
            <p:ph type="body" sz="quarter" idx="13"/>
          </p:nvPr>
        </p:nvSpPr>
        <p:spPr>
          <a:xfrm>
            <a:off x="550863" y="1302327"/>
            <a:ext cx="11017251" cy="220663"/>
          </a:xfrm>
        </p:spPr>
        <p:txBody>
          <a:bodyPr>
            <a:noAutofit/>
          </a:bodyPr>
          <a:lstStyle>
            <a:lvl1pPr marL="0" indent="0">
              <a:buNone/>
              <a:defRPr sz="1600">
                <a:solidFill>
                  <a:schemeClr val="tx1">
                    <a:lumMod val="50000"/>
                    <a:lumOff val="50000"/>
                  </a:schemeClr>
                </a:solidFill>
              </a:defRPr>
            </a:lvl1pPr>
          </a:lstStyle>
          <a:p>
            <a:pPr lvl="0"/>
            <a:r>
              <a:rPr lang="en-US"/>
              <a:t>Click to edit Master text styles</a:t>
            </a:r>
          </a:p>
        </p:txBody>
      </p:sp>
      <p:sp>
        <p:nvSpPr>
          <p:cNvPr id="13" name="Slide Number Placeholder 6">
            <a:extLst>
              <a:ext uri="{FF2B5EF4-FFF2-40B4-BE49-F238E27FC236}">
                <a16:creationId xmlns:a16="http://schemas.microsoft.com/office/drawing/2014/main" id="{4D32F036-96C9-4063-5F11-D6BE9210AD41}"/>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6134765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516038" y="491433"/>
            <a:ext cx="11108945" cy="475488"/>
          </a:xfrm>
        </p:spPr>
        <p:txBody>
          <a:bodyPr rIns="0"/>
          <a:lstStyle>
            <a:lvl1pPr>
              <a:lnSpc>
                <a:spcPct val="100000"/>
              </a:lnSpc>
              <a:defRPr lang="en-US" sz="2000" b="1" spc="-75" dirty="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title style</a:t>
            </a:r>
          </a:p>
        </p:txBody>
      </p:sp>
      <p:sp>
        <p:nvSpPr>
          <p:cNvPr id="4" name="Text Placeholder 8"/>
          <p:cNvSpPr>
            <a:spLocks noGrp="1"/>
          </p:cNvSpPr>
          <p:nvPr>
            <p:ph type="body" sz="quarter" idx="14"/>
          </p:nvPr>
        </p:nvSpPr>
        <p:spPr>
          <a:xfrm>
            <a:off x="516380" y="996671"/>
            <a:ext cx="11108603" cy="475488"/>
          </a:xfrm>
        </p:spPr>
        <p:txBody>
          <a:bodyPr/>
          <a:lstStyle>
            <a:lvl1pPr marL="0" indent="0">
              <a:lnSpc>
                <a:spcPct val="100000"/>
              </a:lnSpc>
              <a:buNone/>
              <a:defRPr lang="en-US" sz="1200"/>
            </a:lvl1pPr>
          </a:lstStyle>
          <a:p>
            <a:pPr lvl="0"/>
            <a:r>
              <a:rPr lang="en-US"/>
              <a:t>Edit Master text styles</a:t>
            </a:r>
          </a:p>
        </p:txBody>
      </p:sp>
      <p:sp>
        <p:nvSpPr>
          <p:cNvPr id="8" name="Text Placeholder 5"/>
          <p:cNvSpPr>
            <a:spLocks noGrp="1"/>
          </p:cNvSpPr>
          <p:nvPr>
            <p:ph type="body" sz="quarter" idx="15"/>
          </p:nvPr>
        </p:nvSpPr>
        <p:spPr>
          <a:xfrm>
            <a:off x="516038" y="207859"/>
            <a:ext cx="3754783" cy="203200"/>
          </a:xfrm>
        </p:spPr>
        <p:txBody>
          <a:bodyPr/>
          <a:lstStyle>
            <a:lvl1pPr marL="0" indent="0">
              <a:buNone/>
              <a:defRPr lang="en-US" sz="800" b="1" kern="0" cap="none" spc="300" baseline="0" dirty="0">
                <a:solidFill>
                  <a:schemeClr val="accent6">
                    <a:lumMod val="60000"/>
                    <a:lumOff val="40000"/>
                  </a:schemeClr>
                </a:solidFill>
                <a:ea typeface="Nexa Black" charset="0"/>
                <a:cs typeface="Nexa Black" charset="0"/>
              </a:defRPr>
            </a:lvl1pPr>
          </a:lstStyle>
          <a:p>
            <a:pPr lvl="0"/>
            <a:r>
              <a:rPr lang="en-US"/>
              <a:t>Click to edit Master text styles</a:t>
            </a:r>
          </a:p>
        </p:txBody>
      </p:sp>
      <p:sp>
        <p:nvSpPr>
          <p:cNvPr id="6" name="Content Placeholder 2"/>
          <p:cNvSpPr>
            <a:spLocks noGrp="1"/>
          </p:cNvSpPr>
          <p:nvPr>
            <p:ph idx="1"/>
          </p:nvPr>
        </p:nvSpPr>
        <p:spPr>
          <a:xfrm>
            <a:off x="516380" y="1527698"/>
            <a:ext cx="11108603" cy="4608108"/>
          </a:xfrm>
        </p:spPr>
        <p:txBody>
          <a:bodyPr/>
          <a:lstStyle>
            <a:lvl1pPr>
              <a:lnSpc>
                <a:spcPct val="100000"/>
              </a:lnSpc>
              <a:buClrTx/>
              <a:defRPr sz="1200"/>
            </a:lvl1pPr>
            <a:lvl2pPr>
              <a:lnSpc>
                <a:spcPct val="100000"/>
              </a:lnSpc>
              <a:buClrTx/>
              <a:defRPr sz="1200"/>
            </a:lvl2pPr>
            <a:lvl3pPr>
              <a:lnSpc>
                <a:spcPct val="100000"/>
              </a:lnSpc>
              <a:buClrTx/>
              <a:defRPr sz="1200"/>
            </a:lvl3pPr>
            <a:lvl4pPr>
              <a:lnSpc>
                <a:spcPct val="100000"/>
              </a:lnSpc>
              <a:buClrTx/>
              <a:defRPr sz="1200"/>
            </a:lvl4pPr>
            <a:lvl5pPr>
              <a:lnSpc>
                <a:spcPct val="100000"/>
              </a:lnSpc>
              <a:buClrTx/>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1F443A23-28F2-326C-9C0F-C2A59B7F962E}"/>
              </a:ext>
            </a:extLst>
          </p:cNvPr>
          <p:cNvSpPr>
            <a:spLocks noGrp="1"/>
          </p:cNvSpPr>
          <p:nvPr>
            <p:ph type="sldNum" sz="quarter" idx="12"/>
          </p:nvPr>
        </p:nvSpPr>
        <p:spPr>
          <a:xfrm>
            <a:off x="8610600" y="6356350"/>
            <a:ext cx="2743200" cy="365125"/>
          </a:xfr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8808048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400A-B942-BC4B-A429-2ADE0B328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35D45-13B2-3848-9166-3830AF8FAD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467551-5377-D040-835B-532F9F3C73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D54583D-9DEC-E64E-808C-CC3BD53A6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2E887-296A-294C-AE9C-4B72ED3D313F}"/>
              </a:ext>
            </a:extLst>
          </p:cNvPr>
          <p:cNvSpPr>
            <a:spLocks noGrp="1"/>
          </p:cNvSpPr>
          <p:nvPr>
            <p:ph type="sldNum" sz="quarter" idx="12"/>
          </p:nvPr>
        </p:nvSpPr>
        <p:spPr/>
        <p:txBody>
          <a:bodyPr/>
          <a:lstStyle/>
          <a:p>
            <a:fld id="{26A58082-2893-9C47-96CF-B8032D15660B}" type="slidenum">
              <a:rPr lang="en-US" smtClean="0"/>
              <a:t>‹#›</a:t>
            </a:fld>
            <a:endParaRPr lang="en-US"/>
          </a:p>
        </p:txBody>
      </p:sp>
    </p:spTree>
    <p:extLst>
      <p:ext uri="{BB962C8B-B14F-4D97-AF65-F5344CB8AC3E}">
        <p14:creationId xmlns:p14="http://schemas.microsoft.com/office/powerpoint/2010/main" val="1262446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efault 1 line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33965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tags" Target="../tags/tag31.xml"/><Relationship Id="rId21" Type="http://schemas.openxmlformats.org/officeDocument/2006/relationships/slideLayout" Target="../slideLayouts/slideLayout39.xml"/><Relationship Id="rId34" Type="http://schemas.openxmlformats.org/officeDocument/2006/relationships/tags" Target="../tags/tag26.xml"/><Relationship Id="rId42" Type="http://schemas.openxmlformats.org/officeDocument/2006/relationships/tags" Target="../tags/tag34.xml"/><Relationship Id="rId47" Type="http://schemas.openxmlformats.org/officeDocument/2006/relationships/tags" Target="../tags/tag39.xml"/><Relationship Id="rId50" Type="http://schemas.openxmlformats.org/officeDocument/2006/relationships/image" Target="../media/image5.pn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21.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tags" Target="../tags/tag24.xml"/><Relationship Id="rId37" Type="http://schemas.openxmlformats.org/officeDocument/2006/relationships/tags" Target="../tags/tag29.xml"/><Relationship Id="rId40" Type="http://schemas.openxmlformats.org/officeDocument/2006/relationships/tags" Target="../tags/tag32.xml"/><Relationship Id="rId45" Type="http://schemas.openxmlformats.org/officeDocument/2006/relationships/tags" Target="../tags/tag37.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ags" Target="../tags/tag20.xml"/><Relationship Id="rId36" Type="http://schemas.openxmlformats.org/officeDocument/2006/relationships/tags" Target="../tags/tag28.xml"/><Relationship Id="rId49" Type="http://schemas.openxmlformats.org/officeDocument/2006/relationships/image" Target="../media/image1.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ags" Target="../tags/tag23.xml"/><Relationship Id="rId44" Type="http://schemas.openxmlformats.org/officeDocument/2006/relationships/tags" Target="../tags/tag36.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 Id="rId30" Type="http://schemas.openxmlformats.org/officeDocument/2006/relationships/tags" Target="../tags/tag22.xml"/><Relationship Id="rId35" Type="http://schemas.openxmlformats.org/officeDocument/2006/relationships/tags" Target="../tags/tag27.xml"/><Relationship Id="rId43" Type="http://schemas.openxmlformats.org/officeDocument/2006/relationships/tags" Target="../tags/tag35.xml"/><Relationship Id="rId48" Type="http://schemas.openxmlformats.org/officeDocument/2006/relationships/oleObject" Target="../embeddings/oleObject4.bin"/><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ags" Target="../tags/tag25.xml"/><Relationship Id="rId38" Type="http://schemas.openxmlformats.org/officeDocument/2006/relationships/tags" Target="../tags/tag30.xml"/><Relationship Id="rId46" Type="http://schemas.openxmlformats.org/officeDocument/2006/relationships/tags" Target="../tags/tag38.xml"/><Relationship Id="rId20" Type="http://schemas.openxmlformats.org/officeDocument/2006/relationships/slideLayout" Target="../slideLayouts/slideLayout38.xml"/><Relationship Id="rId41" Type="http://schemas.openxmlformats.org/officeDocument/2006/relationships/tags" Target="../tags/tag33.xml"/><Relationship Id="rId1" Type="http://schemas.openxmlformats.org/officeDocument/2006/relationships/slideLayout" Target="../slideLayouts/slideLayout19.xml"/><Relationship Id="rId6"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tags" Target="../tags/tag182.xml"/><Relationship Id="rId21" Type="http://schemas.openxmlformats.org/officeDocument/2006/relationships/slideLayout" Target="../slideLayouts/slideLayout65.xml"/><Relationship Id="rId34" Type="http://schemas.openxmlformats.org/officeDocument/2006/relationships/tags" Target="../tags/tag177.xml"/><Relationship Id="rId42" Type="http://schemas.openxmlformats.org/officeDocument/2006/relationships/tags" Target="../tags/tag185.xml"/><Relationship Id="rId47" Type="http://schemas.openxmlformats.org/officeDocument/2006/relationships/tags" Target="../tags/tag190.xml"/><Relationship Id="rId50" Type="http://schemas.openxmlformats.org/officeDocument/2006/relationships/oleObject" Target="../embeddings/oleObject25.bin"/><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theme" Target="../theme/theme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tags" Target="../tags/tag175.xml"/><Relationship Id="rId37" Type="http://schemas.openxmlformats.org/officeDocument/2006/relationships/tags" Target="../tags/tag180.xml"/><Relationship Id="rId40" Type="http://schemas.openxmlformats.org/officeDocument/2006/relationships/tags" Target="../tags/tag183.xml"/><Relationship Id="rId45" Type="http://schemas.openxmlformats.org/officeDocument/2006/relationships/tags" Target="../tags/tag18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tags" Target="../tags/tag179.xml"/><Relationship Id="rId49" Type="http://schemas.openxmlformats.org/officeDocument/2006/relationships/tags" Target="../tags/tag19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tags" Target="../tags/tag174.xml"/><Relationship Id="rId44" Type="http://schemas.openxmlformats.org/officeDocument/2006/relationships/tags" Target="../tags/tag187.xml"/><Relationship Id="rId52" Type="http://schemas.openxmlformats.org/officeDocument/2006/relationships/image" Target="../media/image5.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tags" Target="../tags/tag173.xml"/><Relationship Id="rId35" Type="http://schemas.openxmlformats.org/officeDocument/2006/relationships/tags" Target="../tags/tag178.xml"/><Relationship Id="rId43" Type="http://schemas.openxmlformats.org/officeDocument/2006/relationships/tags" Target="../tags/tag186.xml"/><Relationship Id="rId48" Type="http://schemas.openxmlformats.org/officeDocument/2006/relationships/tags" Target="../tags/tag191.xml"/><Relationship Id="rId8" Type="http://schemas.openxmlformats.org/officeDocument/2006/relationships/slideLayout" Target="../slideLayouts/slideLayout52.xml"/><Relationship Id="rId51" Type="http://schemas.openxmlformats.org/officeDocument/2006/relationships/image" Target="../media/image1.emf"/><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tags" Target="../tags/tag176.xml"/><Relationship Id="rId38" Type="http://schemas.openxmlformats.org/officeDocument/2006/relationships/tags" Target="../tags/tag181.xml"/><Relationship Id="rId46" Type="http://schemas.openxmlformats.org/officeDocument/2006/relationships/tags" Target="../tags/tag189.xml"/><Relationship Id="rId20" Type="http://schemas.openxmlformats.org/officeDocument/2006/relationships/slideLayout" Target="../slideLayouts/slideLayout64.xml"/><Relationship Id="rId41" Type="http://schemas.openxmlformats.org/officeDocument/2006/relationships/tags" Target="../tags/tag184.xml"/><Relationship Id="rId1" Type="http://schemas.openxmlformats.org/officeDocument/2006/relationships/slideLayout" Target="../slideLayouts/slideLayout45.xml"/><Relationship Id="rId6"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tags" Target="../tags/tag335.xml"/><Relationship Id="rId21" Type="http://schemas.openxmlformats.org/officeDocument/2006/relationships/slideLayout" Target="../slideLayouts/slideLayout93.xml"/><Relationship Id="rId34" Type="http://schemas.openxmlformats.org/officeDocument/2006/relationships/tags" Target="../tags/tag330.xml"/><Relationship Id="rId42" Type="http://schemas.openxmlformats.org/officeDocument/2006/relationships/tags" Target="../tags/tag338.xml"/><Relationship Id="rId47" Type="http://schemas.openxmlformats.org/officeDocument/2006/relationships/tags" Target="../tags/tag343.xml"/><Relationship Id="rId50" Type="http://schemas.openxmlformats.org/officeDocument/2006/relationships/oleObject" Target="../embeddings/oleObject46.bin"/><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theme" Target="../theme/theme4.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tags" Target="../tags/tag328.xml"/><Relationship Id="rId37" Type="http://schemas.openxmlformats.org/officeDocument/2006/relationships/tags" Target="../tags/tag333.xml"/><Relationship Id="rId40" Type="http://schemas.openxmlformats.org/officeDocument/2006/relationships/tags" Target="../tags/tag336.xml"/><Relationship Id="rId45" Type="http://schemas.openxmlformats.org/officeDocument/2006/relationships/tags" Target="../tags/tag341.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ags" Target="../tags/tag332.xml"/><Relationship Id="rId49" Type="http://schemas.openxmlformats.org/officeDocument/2006/relationships/tags" Target="../tags/tag34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tags" Target="../tags/tag327.xml"/><Relationship Id="rId44" Type="http://schemas.openxmlformats.org/officeDocument/2006/relationships/tags" Target="../tags/tag340.xml"/><Relationship Id="rId52" Type="http://schemas.openxmlformats.org/officeDocument/2006/relationships/image" Target="../media/image5.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tags" Target="../tags/tag326.xml"/><Relationship Id="rId35" Type="http://schemas.openxmlformats.org/officeDocument/2006/relationships/tags" Target="../tags/tag331.xml"/><Relationship Id="rId43" Type="http://schemas.openxmlformats.org/officeDocument/2006/relationships/tags" Target="../tags/tag339.xml"/><Relationship Id="rId48" Type="http://schemas.openxmlformats.org/officeDocument/2006/relationships/tags" Target="../tags/tag344.xml"/><Relationship Id="rId8" Type="http://schemas.openxmlformats.org/officeDocument/2006/relationships/slideLayout" Target="../slideLayouts/slideLayout80.xml"/><Relationship Id="rId51" Type="http://schemas.openxmlformats.org/officeDocument/2006/relationships/image" Target="../media/image1.emf"/><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tags" Target="../tags/tag329.xml"/><Relationship Id="rId38" Type="http://schemas.openxmlformats.org/officeDocument/2006/relationships/tags" Target="../tags/tag334.xml"/><Relationship Id="rId46" Type="http://schemas.openxmlformats.org/officeDocument/2006/relationships/tags" Target="../tags/tag342.xml"/><Relationship Id="rId20" Type="http://schemas.openxmlformats.org/officeDocument/2006/relationships/slideLayout" Target="../slideLayouts/slideLayout92.xml"/><Relationship Id="rId41" Type="http://schemas.openxmlformats.org/officeDocument/2006/relationships/tags" Target="../tags/tag337.xml"/><Relationship Id="rId1" Type="http://schemas.openxmlformats.org/officeDocument/2006/relationships/slideLayout" Target="../slideLayouts/slideLayout73.xml"/><Relationship Id="rId6"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tags" Target="../tags/tag485.xml"/><Relationship Id="rId21" Type="http://schemas.openxmlformats.org/officeDocument/2006/relationships/slideLayout" Target="../slideLayouts/slideLayout121.xml"/><Relationship Id="rId34" Type="http://schemas.openxmlformats.org/officeDocument/2006/relationships/tags" Target="../tags/tag480.xml"/><Relationship Id="rId42" Type="http://schemas.openxmlformats.org/officeDocument/2006/relationships/tags" Target="../tags/tag488.xml"/><Relationship Id="rId47" Type="http://schemas.openxmlformats.org/officeDocument/2006/relationships/tags" Target="../tags/tag493.xml"/><Relationship Id="rId50" Type="http://schemas.openxmlformats.org/officeDocument/2006/relationships/image" Target="../media/image1.emf"/><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9" Type="http://schemas.openxmlformats.org/officeDocument/2006/relationships/tags" Target="../tags/tag475.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tags" Target="../tags/tag478.xml"/><Relationship Id="rId37" Type="http://schemas.openxmlformats.org/officeDocument/2006/relationships/tags" Target="../tags/tag483.xml"/><Relationship Id="rId40" Type="http://schemas.openxmlformats.org/officeDocument/2006/relationships/tags" Target="../tags/tag486.xml"/><Relationship Id="rId45" Type="http://schemas.openxmlformats.org/officeDocument/2006/relationships/tags" Target="../tags/tag49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theme" Target="../theme/theme5.xml"/><Relationship Id="rId36" Type="http://schemas.openxmlformats.org/officeDocument/2006/relationships/tags" Target="../tags/tag482.xml"/><Relationship Id="rId49" Type="http://schemas.openxmlformats.org/officeDocument/2006/relationships/oleObject" Target="../embeddings/oleObject66.bin"/><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tags" Target="../tags/tag477.xml"/><Relationship Id="rId44" Type="http://schemas.openxmlformats.org/officeDocument/2006/relationships/tags" Target="../tags/tag49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tags" Target="../tags/tag476.xml"/><Relationship Id="rId35" Type="http://schemas.openxmlformats.org/officeDocument/2006/relationships/tags" Target="../tags/tag481.xml"/><Relationship Id="rId43" Type="http://schemas.openxmlformats.org/officeDocument/2006/relationships/tags" Target="../tags/tag489.xml"/><Relationship Id="rId48" Type="http://schemas.openxmlformats.org/officeDocument/2006/relationships/tags" Target="../tags/tag494.xml"/><Relationship Id="rId8" Type="http://schemas.openxmlformats.org/officeDocument/2006/relationships/slideLayout" Target="../slideLayouts/slideLayout108.xml"/><Relationship Id="rId51" Type="http://schemas.openxmlformats.org/officeDocument/2006/relationships/image" Target="../media/image9.png"/><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tags" Target="../tags/tag479.xml"/><Relationship Id="rId38" Type="http://schemas.openxmlformats.org/officeDocument/2006/relationships/tags" Target="../tags/tag484.xml"/><Relationship Id="rId46" Type="http://schemas.openxmlformats.org/officeDocument/2006/relationships/tags" Target="../tags/tag492.xml"/><Relationship Id="rId20" Type="http://schemas.openxmlformats.org/officeDocument/2006/relationships/slideLayout" Target="../slideLayouts/slideLayout120.xml"/><Relationship Id="rId41" Type="http://schemas.openxmlformats.org/officeDocument/2006/relationships/tags" Target="../tags/tag487.xml"/><Relationship Id="rId1" Type="http://schemas.openxmlformats.org/officeDocument/2006/relationships/slideLayout" Target="../slideLayouts/slideLayout101.xml"/><Relationship Id="rId6"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4" Type="http://schemas.openxmlformats.org/officeDocument/2006/relationships/image" Target="../media/image12.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8.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5" Type="http://schemas.openxmlformats.org/officeDocument/2006/relationships/image" Target="../media/image15.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4647" r:id="rId4"/>
    <p:sldLayoutId id="2147484644" r:id="rId5"/>
    <p:sldLayoutId id="2147484645" r:id="rId6"/>
    <p:sldLayoutId id="2147484646" r:id="rId7"/>
    <p:sldLayoutId id="2147483668" r:id="rId8"/>
    <p:sldLayoutId id="2147484649" r:id="rId9"/>
    <p:sldLayoutId id="2147484029" r:id="rId10"/>
    <p:sldLayoutId id="2147484030" r:id="rId11"/>
    <p:sldLayoutId id="2147484031" r:id="rId12"/>
    <p:sldLayoutId id="2147484032" r:id="rId13"/>
    <p:sldLayoutId id="2147484033" r:id="rId14"/>
    <p:sldLayoutId id="2147483673" r:id="rId15"/>
    <p:sldLayoutId id="2147483674" r:id="rId16"/>
    <p:sldLayoutId id="2147483675" r:id="rId17"/>
    <p:sldLayoutId id="214748464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413" imgH="416" progId="TCLayout.ActiveDocument.1">
                  <p:embed/>
                </p:oleObj>
              </mc:Choice>
              <mc:Fallback>
                <p:oleObj name="think-cell Slide" r:id="rId4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pic>
        <p:nvPicPr>
          <p:cNvPr id="151" name="Picture 150">
            <a:extLst>
              <a:ext uri="{FF2B5EF4-FFF2-40B4-BE49-F238E27FC236}">
                <a16:creationId xmlns:a16="http://schemas.microsoft.com/office/drawing/2014/main" id="{FD5EED3B-37F6-4034-AC27-70AEA2296F99}"/>
              </a:ext>
            </a:extLst>
          </p:cNvPr>
          <p:cNvPicPr>
            <a:picLocks noChangeAspect="1"/>
          </p:cNvPicPr>
          <p:nvPr userDrawn="1"/>
        </p:nvPicPr>
        <p:blipFill rotWithShape="1">
          <a:blip r:embed="rId50"/>
          <a:srcRect l="22070"/>
          <a:stretch/>
        </p:blipFill>
        <p:spPr bwMode="ltGray">
          <a:xfrm>
            <a:off x="0" y="0"/>
            <a:ext cx="12190992" cy="1157619"/>
          </a:xfrm>
          <a:prstGeom prst="rect">
            <a:avLst/>
          </a:prstGeom>
        </p:spPr>
      </p:pic>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703452"/>
              <a:ext cx="11082528" cy="4514468"/>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2167611"/>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703451"/>
              <a:ext cx="11082528" cy="0"/>
            </a:xfrm>
            <a:prstGeom prst="line">
              <a:avLst/>
            </a:prstGeom>
            <a:noFill/>
            <a:ln w="12700">
              <a:solidFill>
                <a:srgbClr val="19D3C5">
                  <a:alpha val="50000"/>
                </a:srgbClr>
              </a:solidFill>
            </a:ln>
          </p:spPr>
        </p:cxnSp>
      </p:grpSp>
      <p:sp>
        <p:nvSpPr>
          <p:cNvPr id="2" name="Rectangle 1" hidden="1">
            <a:extLst>
              <a:ext uri="{FF2B5EF4-FFF2-40B4-BE49-F238E27FC236}">
                <a16:creationId xmlns:a16="http://schemas.microsoft.com/office/drawing/2014/main" id="{15B28737-798E-48D4-BBDB-8EB35CB9FFFB}"/>
              </a:ext>
            </a:extLst>
          </p:cNvPr>
          <p:cNvSpPr/>
          <p:nvPr userDrawn="1">
            <p:custDataLst>
              <p:tags r:id="rId2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30"/>
            </p:custDataLst>
          </p:nvPr>
        </p:nvSpPr>
        <p:spPr>
          <a:xfrm>
            <a:off x="553972" y="6339955"/>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1"/>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p>
            <a:pPr lvl="0"/>
            <a:r>
              <a:rPr lang="en-US"/>
              <a:t>Click to edit Master title style</a:t>
            </a:r>
          </a:p>
        </p:txBody>
      </p:sp>
      <p:sp>
        <p:nvSpPr>
          <p:cNvPr id="149" name="ACET" hidden="1">
            <a:extLst>
              <a:ext uri="{FF2B5EF4-FFF2-40B4-BE49-F238E27FC236}">
                <a16:creationId xmlns:a16="http://schemas.microsoft.com/office/drawing/2014/main" id="{35DA9E83-FE28-44C1-96F4-59C4B0AA2788}"/>
              </a:ext>
            </a:extLst>
          </p:cNvPr>
          <p:cNvSpPr txBox="1"/>
          <p:nvPr userDrawn="1">
            <p:custDataLst>
              <p:tags r:id="rId32"/>
            </p:custDataLst>
          </p:nvPr>
        </p:nvSpPr>
        <p:spPr>
          <a:xfrm>
            <a:off x="5987738" y="2170800"/>
            <a:ext cx="3049253" cy="49244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12443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grpSp>
        <p:nvGrpSpPr>
          <p:cNvPr id="135" name="LegendLines" hidden="1">
            <a:extLst>
              <a:ext uri="{FF2B5EF4-FFF2-40B4-BE49-F238E27FC236}">
                <a16:creationId xmlns:a16="http://schemas.microsoft.com/office/drawing/2014/main" id="{1C3F4895-92AE-43DA-8433-C3B0E0E509C0}"/>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D17F5398-143A-4DB1-BA31-591A9A12DB1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7" name="Legend2" hidden="1">
              <a:extLst>
                <a:ext uri="{FF2B5EF4-FFF2-40B4-BE49-F238E27FC236}">
                  <a16:creationId xmlns:a16="http://schemas.microsoft.com/office/drawing/2014/main" id="{86B862A6-C403-493B-ACCA-2FAD90D853D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8" name="Legend3" hidden="1">
              <a:extLst>
                <a:ext uri="{FF2B5EF4-FFF2-40B4-BE49-F238E27FC236}">
                  <a16:creationId xmlns:a16="http://schemas.microsoft.com/office/drawing/2014/main" id="{A6436365-796C-4BCF-9804-1E7DAAE4E18C}"/>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9" name="LineLegend3" hidden="1">
              <a:extLst>
                <a:ext uri="{FF2B5EF4-FFF2-40B4-BE49-F238E27FC236}">
                  <a16:creationId xmlns:a16="http://schemas.microsoft.com/office/drawing/2014/main" id="{05B134D7-311D-4FB0-86DD-E973CC98B7D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0" name="LineLegend2" hidden="1">
              <a:extLst>
                <a:ext uri="{FF2B5EF4-FFF2-40B4-BE49-F238E27FC236}">
                  <a16:creationId xmlns:a16="http://schemas.microsoft.com/office/drawing/2014/main" id="{9B526B7D-0443-4910-97EF-345F5F4A6256}"/>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1" name="LineLegend1" hidden="1">
              <a:extLst>
                <a:ext uri="{FF2B5EF4-FFF2-40B4-BE49-F238E27FC236}">
                  <a16:creationId xmlns:a16="http://schemas.microsoft.com/office/drawing/2014/main" id="{0735CD8D-EF5C-4BE6-837C-7A6EF7921510}"/>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grpSp>
      <p:grpSp>
        <p:nvGrpSpPr>
          <p:cNvPr id="142" name="LegendMoons" hidden="1">
            <a:extLst>
              <a:ext uri="{FF2B5EF4-FFF2-40B4-BE49-F238E27FC236}">
                <a16:creationId xmlns:a16="http://schemas.microsoft.com/office/drawing/2014/main" id="{8787256A-EC25-4F0E-96B0-9E4EEE823286}"/>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9B317F35-AB59-4AD9-A8DB-A0D8C4909F85}"/>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4" name="Legend2" hidden="1">
              <a:extLst>
                <a:ext uri="{FF2B5EF4-FFF2-40B4-BE49-F238E27FC236}">
                  <a16:creationId xmlns:a16="http://schemas.microsoft.com/office/drawing/2014/main" id="{06E95579-601D-43A0-BF21-F2B486F44077}"/>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5" name="Legend3" hidden="1">
              <a:extLst>
                <a:ext uri="{FF2B5EF4-FFF2-40B4-BE49-F238E27FC236}">
                  <a16:creationId xmlns:a16="http://schemas.microsoft.com/office/drawing/2014/main" id="{59D9A702-6B0E-4780-A34E-FDA9BF73D272}"/>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6" name="Legend4" hidden="1">
              <a:extLst>
                <a:ext uri="{FF2B5EF4-FFF2-40B4-BE49-F238E27FC236}">
                  <a16:creationId xmlns:a16="http://schemas.microsoft.com/office/drawing/2014/main" id="{54A54462-9C47-4720-82C5-94380E2663D2}"/>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7" name="Legend5" hidden="1">
              <a:extLst>
                <a:ext uri="{FF2B5EF4-FFF2-40B4-BE49-F238E27FC236}">
                  <a16:creationId xmlns:a16="http://schemas.microsoft.com/office/drawing/2014/main" id="{757371D3-6B1D-4DE5-9B0F-3C23D02ABD14}"/>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74" name="MoonLegend1" hidden="1">
              <a:extLst>
                <a:ext uri="{FF2B5EF4-FFF2-40B4-BE49-F238E27FC236}">
                  <a16:creationId xmlns:a16="http://schemas.microsoft.com/office/drawing/2014/main" id="{C3CFF502-8293-4503-B511-72715A0758DE}"/>
                </a:ext>
              </a:extLst>
            </p:cNvPr>
            <p:cNvGrpSpPr>
              <a:grpSpLocks noChangeAspect="1"/>
            </p:cNvGrpSpPr>
            <p:nvPr>
              <p:custDataLst>
                <p:tags r:id="rId33"/>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ACE6D5F7-482A-4E2A-A8FF-6A27258DAB32}"/>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9" name="Arc 288" hidden="1">
                <a:extLst>
                  <a:ext uri="{FF2B5EF4-FFF2-40B4-BE49-F238E27FC236}">
                    <a16:creationId xmlns:a16="http://schemas.microsoft.com/office/drawing/2014/main" id="{703B266E-1EF2-4BCC-BEC5-50E74C013E41}"/>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6" name="MoonLegend2" hidden="1">
              <a:extLst>
                <a:ext uri="{FF2B5EF4-FFF2-40B4-BE49-F238E27FC236}">
                  <a16:creationId xmlns:a16="http://schemas.microsoft.com/office/drawing/2014/main" id="{95943ACC-94E0-4EAA-B926-5AEE25339882}"/>
                </a:ext>
              </a:extLst>
            </p:cNvPr>
            <p:cNvGrpSpPr>
              <a:grpSpLocks noChangeAspect="1"/>
            </p:cNvGrpSpPr>
            <p:nvPr>
              <p:custDataLst>
                <p:tags r:id="rId34"/>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005E9940-4175-416F-B4CA-DFC1E7E90715}"/>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7" name="Arc 286" hidden="1">
                <a:extLst>
                  <a:ext uri="{FF2B5EF4-FFF2-40B4-BE49-F238E27FC236}">
                    <a16:creationId xmlns:a16="http://schemas.microsoft.com/office/drawing/2014/main" id="{C142BBF6-9F03-471B-9B80-4E6E05EC6653}"/>
                  </a:ext>
                </a:extLst>
              </p:cNvPr>
              <p:cNvSpPr/>
              <p:nvPr>
                <p:custDataLst>
                  <p:tags r:id="rId4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7" name="MoonLegend3" hidden="1">
              <a:extLst>
                <a:ext uri="{FF2B5EF4-FFF2-40B4-BE49-F238E27FC236}">
                  <a16:creationId xmlns:a16="http://schemas.microsoft.com/office/drawing/2014/main" id="{3D5226F2-235C-4D2E-83EF-B2ED054F12C4}"/>
                </a:ext>
              </a:extLst>
            </p:cNvPr>
            <p:cNvGrpSpPr>
              <a:grpSpLocks noChangeAspect="1"/>
            </p:cNvGrpSpPr>
            <p:nvPr>
              <p:custDataLst>
                <p:tags r:id="rId35"/>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E6680905-E489-4FBD-8EAB-C2A9DFEB9AE9}"/>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5" name="Arc 284" hidden="1">
                <a:extLst>
                  <a:ext uri="{FF2B5EF4-FFF2-40B4-BE49-F238E27FC236}">
                    <a16:creationId xmlns:a16="http://schemas.microsoft.com/office/drawing/2014/main" id="{2D1D7242-51BF-4535-AD88-BFDC578C8D9B}"/>
                  </a:ext>
                </a:extLst>
              </p:cNvPr>
              <p:cNvSpPr/>
              <p:nvPr>
                <p:custDataLst>
                  <p:tags r:id="rId4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8" name="MoonLegend4" hidden="1">
              <a:extLst>
                <a:ext uri="{FF2B5EF4-FFF2-40B4-BE49-F238E27FC236}">
                  <a16:creationId xmlns:a16="http://schemas.microsoft.com/office/drawing/2014/main" id="{768AB354-1BC2-4ED1-8E4B-88FBC963186F}"/>
                </a:ext>
              </a:extLst>
            </p:cNvPr>
            <p:cNvGrpSpPr>
              <a:grpSpLocks noChangeAspect="1"/>
            </p:cNvGrpSpPr>
            <p:nvPr>
              <p:custDataLst>
                <p:tags r:id="rId36"/>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AA7F4393-72EB-4BFE-A8B9-2B49E5FDA60C}"/>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3" name="Arc 282" hidden="1">
                <a:extLst>
                  <a:ext uri="{FF2B5EF4-FFF2-40B4-BE49-F238E27FC236}">
                    <a16:creationId xmlns:a16="http://schemas.microsoft.com/office/drawing/2014/main" id="{165B2ADC-8C44-46AA-8EA5-5F47E81ABBC4}"/>
                  </a:ext>
                </a:extLst>
              </p:cNvPr>
              <p:cNvSpPr/>
              <p:nvPr>
                <p:custDataLst>
                  <p:tags r:id="rId4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9" name="MoonLegend5" hidden="1">
              <a:extLst>
                <a:ext uri="{FF2B5EF4-FFF2-40B4-BE49-F238E27FC236}">
                  <a16:creationId xmlns:a16="http://schemas.microsoft.com/office/drawing/2014/main" id="{864DB0BC-9BA8-4090-BEFF-4A683EBE26EA}"/>
                </a:ext>
              </a:extLst>
            </p:cNvPr>
            <p:cNvGrpSpPr>
              <a:grpSpLocks noChangeAspect="1"/>
            </p:cNvGrpSpPr>
            <p:nvPr>
              <p:custDataLst>
                <p:tags r:id="rId37"/>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365BD9BC-FE14-4484-AAF3-478671256721}"/>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1" name="Arc 280" hidden="1">
                <a:extLst>
                  <a:ext uri="{FF2B5EF4-FFF2-40B4-BE49-F238E27FC236}">
                    <a16:creationId xmlns:a16="http://schemas.microsoft.com/office/drawing/2014/main" id="{ECF7D65C-58E1-45F4-B37D-F0EC5793BA15}"/>
                  </a:ext>
                </a:extLst>
              </p:cNvPr>
              <p:cNvSpPr/>
              <p:nvPr>
                <p:custDataLst>
                  <p:tags r:id="rId3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90" name="LegendBoxes" hidden="1">
            <a:extLst>
              <a:ext uri="{FF2B5EF4-FFF2-40B4-BE49-F238E27FC236}">
                <a16:creationId xmlns:a16="http://schemas.microsoft.com/office/drawing/2014/main" id="{733BFF23-1FEA-48B7-BC16-DB72F6E3935F}"/>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1927D3F4-4A21-4B2F-B2A9-F0A97D93001F}"/>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2" name="RectangleLegend2" hidden="1">
              <a:extLst>
                <a:ext uri="{FF2B5EF4-FFF2-40B4-BE49-F238E27FC236}">
                  <a16:creationId xmlns:a16="http://schemas.microsoft.com/office/drawing/2014/main" id="{51254F95-3FC9-4B15-9493-5EABB90C5F09}"/>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3" name="RectangleLegend3" hidden="1">
              <a:extLst>
                <a:ext uri="{FF2B5EF4-FFF2-40B4-BE49-F238E27FC236}">
                  <a16:creationId xmlns:a16="http://schemas.microsoft.com/office/drawing/2014/main" id="{9AA7B5F2-5BD1-4048-83F9-00A50791DC3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4" name="RectangleLegend4" hidden="1">
              <a:extLst>
                <a:ext uri="{FF2B5EF4-FFF2-40B4-BE49-F238E27FC236}">
                  <a16:creationId xmlns:a16="http://schemas.microsoft.com/office/drawing/2014/main" id="{B9907EC5-D563-4818-918F-3B572EA10C8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5" name="RectangleLegend5" hidden="1">
              <a:extLst>
                <a:ext uri="{FF2B5EF4-FFF2-40B4-BE49-F238E27FC236}">
                  <a16:creationId xmlns:a16="http://schemas.microsoft.com/office/drawing/2014/main" id="{94951820-D4DF-43FE-BF0F-2ADD4EE851A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6" name="Legend1" hidden="1">
              <a:extLst>
                <a:ext uri="{FF2B5EF4-FFF2-40B4-BE49-F238E27FC236}">
                  <a16:creationId xmlns:a16="http://schemas.microsoft.com/office/drawing/2014/main" id="{45DBE488-90B7-4CCF-AA00-CD3259D7133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7" name="Legend2" hidden="1">
              <a:extLst>
                <a:ext uri="{FF2B5EF4-FFF2-40B4-BE49-F238E27FC236}">
                  <a16:creationId xmlns:a16="http://schemas.microsoft.com/office/drawing/2014/main" id="{BB90495C-F2F9-4980-93EF-D15D13A3CC1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8" name="Legend3" hidden="1">
              <a:extLst>
                <a:ext uri="{FF2B5EF4-FFF2-40B4-BE49-F238E27FC236}">
                  <a16:creationId xmlns:a16="http://schemas.microsoft.com/office/drawing/2014/main" id="{1F5AF333-6B7B-4A44-B3C3-B93D3B125BB7}"/>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9" name="Legend4" hidden="1">
              <a:extLst>
                <a:ext uri="{FF2B5EF4-FFF2-40B4-BE49-F238E27FC236}">
                  <a16:creationId xmlns:a16="http://schemas.microsoft.com/office/drawing/2014/main" id="{23314884-8A22-451A-B15D-FEC25B0439AC}"/>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300" name="Legend5" hidden="1">
              <a:extLst>
                <a:ext uri="{FF2B5EF4-FFF2-40B4-BE49-F238E27FC236}">
                  <a16:creationId xmlns:a16="http://schemas.microsoft.com/office/drawing/2014/main" id="{EF393DE8-46C3-4F04-A62D-D21D64C272C3}"/>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4" name="Slide Number Placeholder 6">
            <a:extLst>
              <a:ext uri="{FF2B5EF4-FFF2-40B4-BE49-F238E27FC236}">
                <a16:creationId xmlns:a16="http://schemas.microsoft.com/office/drawing/2014/main" id="{F07746B3-A89F-51C9-DFFF-538244C44396}"/>
              </a:ext>
            </a:extLst>
          </p:cNvPr>
          <p:cNvSpPr>
            <a:spLocks noGrp="1"/>
          </p:cNvSpPr>
          <p:nvPr>
            <p:ph type="sldNum" sz="quarter" idx="4"/>
          </p:nvPr>
        </p:nvSpPr>
        <p:spPr>
          <a:xfrm>
            <a:off x="8610600" y="6356350"/>
            <a:ext cx="2743200" cy="365125"/>
          </a:xfrm>
          <a:prstGeom prst="rect">
            <a:avLst/>
          </a:prstGeo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654" r:id="rId2"/>
    <p:sldLayoutId id="2147483807" r:id="rId3"/>
    <p:sldLayoutId id="2147483800" r:id="rId4"/>
    <p:sldLayoutId id="2147483659" r:id="rId5"/>
    <p:sldLayoutId id="2147483804" r:id="rId6"/>
    <p:sldLayoutId id="2147483882" r:id="rId7"/>
    <p:sldLayoutId id="2147483883" r:id="rId8"/>
    <p:sldLayoutId id="2147483884" r:id="rId9"/>
    <p:sldLayoutId id="2147483885" r:id="rId10"/>
    <p:sldLayoutId id="2147483886" r:id="rId11"/>
    <p:sldLayoutId id="2147483899" r:id="rId12"/>
    <p:sldLayoutId id="2147483900" r:id="rId13"/>
    <p:sldLayoutId id="2147483901" r:id="rId14"/>
    <p:sldLayoutId id="2147483902" r:id="rId15"/>
    <p:sldLayoutId id="2147483903" r:id="rId16"/>
    <p:sldLayoutId id="2147483706" r:id="rId17"/>
    <p:sldLayoutId id="2147483718" r:id="rId18"/>
    <p:sldLayoutId id="2147484006" r:id="rId19"/>
    <p:sldLayoutId id="2147483917" r:id="rId20"/>
    <p:sldLayoutId id="2147484098" r:id="rId21"/>
    <p:sldLayoutId id="2147484099" r:id="rId22"/>
    <p:sldLayoutId id="2147483964" r:id="rId23"/>
    <p:sldLayoutId id="2147484021" r:id="rId24"/>
    <p:sldLayoutId id="2147484027" r:id="rId25"/>
    <p:sldLayoutId id="2147484028" r:id="rId26"/>
  </p:sldLayoutIdLst>
  <p:hf hdr="0" ftr="0" dt="0"/>
  <p:txStyles>
    <p:titleStyle>
      <a:lvl1pPr algn="l" defTabSz="914400" rtl="0" eaLnBrk="1" latinLnBrk="0" hangingPunct="1">
        <a:lnSpc>
          <a:spcPct val="100000"/>
        </a:lnSpc>
        <a:spcBef>
          <a:spcPct val="0"/>
        </a:spcBef>
        <a:buNone/>
        <a:defRPr lang="en-US" sz="1600" b="1" kern="1200" cap="all"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5ACBF0"/>
          </p15:clr>
        </p15:guide>
        <p15:guide id="3" orient="horz" pos="3912">
          <p15:clr>
            <a:srgbClr val="5ACBF0"/>
          </p15:clr>
        </p15:guide>
        <p15:guide id="4" orient="horz" pos="1064" userDrawn="1">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3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0" imgW="413" imgH="416" progId="TCLayout.ActiveDocument.1">
                  <p:embed/>
                </p:oleObj>
              </mc:Choice>
              <mc:Fallback>
                <p:oleObj name="think-cell Slide" r:id="rId5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pic>
        <p:nvPicPr>
          <p:cNvPr id="151" name="Picture 150">
            <a:extLst>
              <a:ext uri="{FF2B5EF4-FFF2-40B4-BE49-F238E27FC236}">
                <a16:creationId xmlns:a16="http://schemas.microsoft.com/office/drawing/2014/main" id="{FD5EED3B-37F6-4034-AC27-70AEA2296F99}"/>
              </a:ext>
            </a:extLst>
          </p:cNvPr>
          <p:cNvPicPr>
            <a:picLocks noChangeAspect="1"/>
          </p:cNvPicPr>
          <p:nvPr userDrawn="1"/>
        </p:nvPicPr>
        <p:blipFill rotWithShape="1">
          <a:blip r:embed="rId52"/>
          <a:srcRect l="22070"/>
          <a:stretch/>
        </p:blipFill>
        <p:spPr bwMode="ltGray">
          <a:xfrm>
            <a:off x="0" y="0"/>
            <a:ext cx="12190992" cy="1157619"/>
          </a:xfrm>
          <a:prstGeom prst="rect">
            <a:avLst/>
          </a:prstGeom>
        </p:spPr>
      </p:pic>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703452"/>
              <a:ext cx="11082528" cy="4514468"/>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2167611"/>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703451"/>
              <a:ext cx="11082528" cy="0"/>
            </a:xfrm>
            <a:prstGeom prst="line">
              <a:avLst/>
            </a:prstGeom>
            <a:noFill/>
            <a:ln w="12700">
              <a:solidFill>
                <a:srgbClr val="19D3C5">
                  <a:alpha val="50000"/>
                </a:srgbClr>
              </a:solidFill>
            </a:ln>
          </p:spPr>
        </p:cxnSp>
      </p:grpSp>
      <p:sp>
        <p:nvSpPr>
          <p:cNvPr id="2" name="Rectangle 1" hidden="1">
            <a:extLst>
              <a:ext uri="{FF2B5EF4-FFF2-40B4-BE49-F238E27FC236}">
                <a16:creationId xmlns:a16="http://schemas.microsoft.com/office/drawing/2014/main" id="{15B28737-798E-48D4-BBDB-8EB35CB9FFFB}"/>
              </a:ext>
            </a:extLst>
          </p:cNvPr>
          <p:cNvSpPr/>
          <p:nvPr userDrawn="1">
            <p:custDataLst>
              <p:tags r:id="rId3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32"/>
            </p:custDataLst>
          </p:nvPr>
        </p:nvSpPr>
        <p:spPr>
          <a:xfrm>
            <a:off x="553972" y="6339955"/>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3"/>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p>
            <a:pPr lvl="0"/>
            <a:r>
              <a:rPr lang="en-US"/>
              <a:t>Click to edit Master title style</a:t>
            </a:r>
          </a:p>
        </p:txBody>
      </p:sp>
      <p:sp>
        <p:nvSpPr>
          <p:cNvPr id="149" name="ACET" hidden="1">
            <a:extLst>
              <a:ext uri="{FF2B5EF4-FFF2-40B4-BE49-F238E27FC236}">
                <a16:creationId xmlns:a16="http://schemas.microsoft.com/office/drawing/2014/main" id="{35DA9E83-FE28-44C1-96F4-59C4B0AA2788}"/>
              </a:ext>
            </a:extLst>
          </p:cNvPr>
          <p:cNvSpPr txBox="1"/>
          <p:nvPr userDrawn="1">
            <p:custDataLst>
              <p:tags r:id="rId34"/>
            </p:custDataLst>
          </p:nvPr>
        </p:nvSpPr>
        <p:spPr>
          <a:xfrm>
            <a:off x="5987738" y="2170800"/>
            <a:ext cx="3049253" cy="49244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12443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grpSp>
        <p:nvGrpSpPr>
          <p:cNvPr id="135" name="LegendLines" hidden="1">
            <a:extLst>
              <a:ext uri="{FF2B5EF4-FFF2-40B4-BE49-F238E27FC236}">
                <a16:creationId xmlns:a16="http://schemas.microsoft.com/office/drawing/2014/main" id="{1C3F4895-92AE-43DA-8433-C3B0E0E509C0}"/>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D17F5398-143A-4DB1-BA31-591A9A12DB1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7" name="Legend2" hidden="1">
              <a:extLst>
                <a:ext uri="{FF2B5EF4-FFF2-40B4-BE49-F238E27FC236}">
                  <a16:creationId xmlns:a16="http://schemas.microsoft.com/office/drawing/2014/main" id="{86B862A6-C403-493B-ACCA-2FAD90D853D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8" name="Legend3" hidden="1">
              <a:extLst>
                <a:ext uri="{FF2B5EF4-FFF2-40B4-BE49-F238E27FC236}">
                  <a16:creationId xmlns:a16="http://schemas.microsoft.com/office/drawing/2014/main" id="{A6436365-796C-4BCF-9804-1E7DAAE4E18C}"/>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9" name="LineLegend3" hidden="1">
              <a:extLst>
                <a:ext uri="{FF2B5EF4-FFF2-40B4-BE49-F238E27FC236}">
                  <a16:creationId xmlns:a16="http://schemas.microsoft.com/office/drawing/2014/main" id="{05B134D7-311D-4FB0-86DD-E973CC98B7D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0" name="LineLegend2" hidden="1">
              <a:extLst>
                <a:ext uri="{FF2B5EF4-FFF2-40B4-BE49-F238E27FC236}">
                  <a16:creationId xmlns:a16="http://schemas.microsoft.com/office/drawing/2014/main" id="{9B526B7D-0443-4910-97EF-345F5F4A6256}"/>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1" name="LineLegend1" hidden="1">
              <a:extLst>
                <a:ext uri="{FF2B5EF4-FFF2-40B4-BE49-F238E27FC236}">
                  <a16:creationId xmlns:a16="http://schemas.microsoft.com/office/drawing/2014/main" id="{0735CD8D-EF5C-4BE6-837C-7A6EF7921510}"/>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grpSp>
      <p:grpSp>
        <p:nvGrpSpPr>
          <p:cNvPr id="142" name="LegendMoons" hidden="1">
            <a:extLst>
              <a:ext uri="{FF2B5EF4-FFF2-40B4-BE49-F238E27FC236}">
                <a16:creationId xmlns:a16="http://schemas.microsoft.com/office/drawing/2014/main" id="{8787256A-EC25-4F0E-96B0-9E4EEE823286}"/>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9B317F35-AB59-4AD9-A8DB-A0D8C4909F85}"/>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4" name="Legend2" hidden="1">
              <a:extLst>
                <a:ext uri="{FF2B5EF4-FFF2-40B4-BE49-F238E27FC236}">
                  <a16:creationId xmlns:a16="http://schemas.microsoft.com/office/drawing/2014/main" id="{06E95579-601D-43A0-BF21-F2B486F44077}"/>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5" name="Legend3" hidden="1">
              <a:extLst>
                <a:ext uri="{FF2B5EF4-FFF2-40B4-BE49-F238E27FC236}">
                  <a16:creationId xmlns:a16="http://schemas.microsoft.com/office/drawing/2014/main" id="{59D9A702-6B0E-4780-A34E-FDA9BF73D272}"/>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6" name="Legend4" hidden="1">
              <a:extLst>
                <a:ext uri="{FF2B5EF4-FFF2-40B4-BE49-F238E27FC236}">
                  <a16:creationId xmlns:a16="http://schemas.microsoft.com/office/drawing/2014/main" id="{54A54462-9C47-4720-82C5-94380E2663D2}"/>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7" name="Legend5" hidden="1">
              <a:extLst>
                <a:ext uri="{FF2B5EF4-FFF2-40B4-BE49-F238E27FC236}">
                  <a16:creationId xmlns:a16="http://schemas.microsoft.com/office/drawing/2014/main" id="{757371D3-6B1D-4DE5-9B0F-3C23D02ABD14}"/>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74" name="MoonLegend1" hidden="1">
              <a:extLst>
                <a:ext uri="{FF2B5EF4-FFF2-40B4-BE49-F238E27FC236}">
                  <a16:creationId xmlns:a16="http://schemas.microsoft.com/office/drawing/2014/main" id="{C3CFF502-8293-4503-B511-72715A0758DE}"/>
                </a:ext>
              </a:extLst>
            </p:cNvPr>
            <p:cNvGrpSpPr>
              <a:grpSpLocks noChangeAspect="1"/>
            </p:cNvGrpSpPr>
            <p:nvPr>
              <p:custDataLst>
                <p:tags r:id="rId35"/>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ACE6D5F7-482A-4E2A-A8FF-6A27258DAB32}"/>
                  </a:ext>
                </a:extLst>
              </p:cNvPr>
              <p:cNvSpPr/>
              <p:nvPr>
                <p:custDataLst>
                  <p:tags r:id="rId4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9" name="Arc 288" hidden="1">
                <a:extLst>
                  <a:ext uri="{FF2B5EF4-FFF2-40B4-BE49-F238E27FC236}">
                    <a16:creationId xmlns:a16="http://schemas.microsoft.com/office/drawing/2014/main" id="{703B266E-1EF2-4BCC-BEC5-50E74C013E41}"/>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6" name="MoonLegend2" hidden="1">
              <a:extLst>
                <a:ext uri="{FF2B5EF4-FFF2-40B4-BE49-F238E27FC236}">
                  <a16:creationId xmlns:a16="http://schemas.microsoft.com/office/drawing/2014/main" id="{95943ACC-94E0-4EAA-B926-5AEE25339882}"/>
                </a:ext>
              </a:extLst>
            </p:cNvPr>
            <p:cNvGrpSpPr>
              <a:grpSpLocks noChangeAspect="1"/>
            </p:cNvGrpSpPr>
            <p:nvPr>
              <p:custDataLst>
                <p:tags r:id="rId36"/>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005E9940-4175-416F-B4CA-DFC1E7E90715}"/>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7" name="Arc 286" hidden="1">
                <a:extLst>
                  <a:ext uri="{FF2B5EF4-FFF2-40B4-BE49-F238E27FC236}">
                    <a16:creationId xmlns:a16="http://schemas.microsoft.com/office/drawing/2014/main" id="{C142BBF6-9F03-471B-9B80-4E6E05EC6653}"/>
                  </a:ext>
                </a:extLst>
              </p:cNvPr>
              <p:cNvSpPr/>
              <p:nvPr>
                <p:custDataLst>
                  <p:tags r:id="rId4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7" name="MoonLegend3" hidden="1">
              <a:extLst>
                <a:ext uri="{FF2B5EF4-FFF2-40B4-BE49-F238E27FC236}">
                  <a16:creationId xmlns:a16="http://schemas.microsoft.com/office/drawing/2014/main" id="{3D5226F2-235C-4D2E-83EF-B2ED054F12C4}"/>
                </a:ext>
              </a:extLst>
            </p:cNvPr>
            <p:cNvGrpSpPr>
              <a:grpSpLocks noChangeAspect="1"/>
            </p:cNvGrpSpPr>
            <p:nvPr>
              <p:custDataLst>
                <p:tags r:id="rId37"/>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E6680905-E489-4FBD-8EAB-C2A9DFEB9AE9}"/>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5" name="Arc 284" hidden="1">
                <a:extLst>
                  <a:ext uri="{FF2B5EF4-FFF2-40B4-BE49-F238E27FC236}">
                    <a16:creationId xmlns:a16="http://schemas.microsoft.com/office/drawing/2014/main" id="{2D1D7242-51BF-4535-AD88-BFDC578C8D9B}"/>
                  </a:ext>
                </a:extLst>
              </p:cNvPr>
              <p:cNvSpPr/>
              <p:nvPr>
                <p:custDataLst>
                  <p:tags r:id="rId4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8" name="MoonLegend4" hidden="1">
              <a:extLst>
                <a:ext uri="{FF2B5EF4-FFF2-40B4-BE49-F238E27FC236}">
                  <a16:creationId xmlns:a16="http://schemas.microsoft.com/office/drawing/2014/main" id="{768AB354-1BC2-4ED1-8E4B-88FBC963186F}"/>
                </a:ext>
              </a:extLst>
            </p:cNvPr>
            <p:cNvGrpSpPr>
              <a:grpSpLocks noChangeAspect="1"/>
            </p:cNvGrpSpPr>
            <p:nvPr>
              <p:custDataLst>
                <p:tags r:id="rId38"/>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AA7F4393-72EB-4BFE-A8B9-2B49E5FDA60C}"/>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3" name="Arc 282" hidden="1">
                <a:extLst>
                  <a:ext uri="{FF2B5EF4-FFF2-40B4-BE49-F238E27FC236}">
                    <a16:creationId xmlns:a16="http://schemas.microsoft.com/office/drawing/2014/main" id="{165B2ADC-8C44-46AA-8EA5-5F47E81ABBC4}"/>
                  </a:ext>
                </a:extLst>
              </p:cNvPr>
              <p:cNvSpPr/>
              <p:nvPr>
                <p:custDataLst>
                  <p:tags r:id="rId4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9" name="MoonLegend5" hidden="1">
              <a:extLst>
                <a:ext uri="{FF2B5EF4-FFF2-40B4-BE49-F238E27FC236}">
                  <a16:creationId xmlns:a16="http://schemas.microsoft.com/office/drawing/2014/main" id="{864DB0BC-9BA8-4090-BEFF-4A683EBE26EA}"/>
                </a:ext>
              </a:extLst>
            </p:cNvPr>
            <p:cNvGrpSpPr>
              <a:grpSpLocks noChangeAspect="1"/>
            </p:cNvGrpSpPr>
            <p:nvPr>
              <p:custDataLst>
                <p:tags r:id="rId39"/>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365BD9BC-FE14-4484-AAF3-478671256721}"/>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1" name="Arc 280" hidden="1">
                <a:extLst>
                  <a:ext uri="{FF2B5EF4-FFF2-40B4-BE49-F238E27FC236}">
                    <a16:creationId xmlns:a16="http://schemas.microsoft.com/office/drawing/2014/main" id="{ECF7D65C-58E1-45F4-B37D-F0EC5793BA15}"/>
                  </a:ext>
                </a:extLst>
              </p:cNvPr>
              <p:cNvSpPr/>
              <p:nvPr>
                <p:custDataLst>
                  <p:tags r:id="rId4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90" name="LegendBoxes" hidden="1">
            <a:extLst>
              <a:ext uri="{FF2B5EF4-FFF2-40B4-BE49-F238E27FC236}">
                <a16:creationId xmlns:a16="http://schemas.microsoft.com/office/drawing/2014/main" id="{733BFF23-1FEA-48B7-BC16-DB72F6E3935F}"/>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1927D3F4-4A21-4B2F-B2A9-F0A97D93001F}"/>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2" name="RectangleLegend2" hidden="1">
              <a:extLst>
                <a:ext uri="{FF2B5EF4-FFF2-40B4-BE49-F238E27FC236}">
                  <a16:creationId xmlns:a16="http://schemas.microsoft.com/office/drawing/2014/main" id="{51254F95-3FC9-4B15-9493-5EABB90C5F09}"/>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3" name="RectangleLegend3" hidden="1">
              <a:extLst>
                <a:ext uri="{FF2B5EF4-FFF2-40B4-BE49-F238E27FC236}">
                  <a16:creationId xmlns:a16="http://schemas.microsoft.com/office/drawing/2014/main" id="{9AA7B5F2-5BD1-4048-83F9-00A50791DC3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4" name="RectangleLegend4" hidden="1">
              <a:extLst>
                <a:ext uri="{FF2B5EF4-FFF2-40B4-BE49-F238E27FC236}">
                  <a16:creationId xmlns:a16="http://schemas.microsoft.com/office/drawing/2014/main" id="{B9907EC5-D563-4818-918F-3B572EA10C8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5" name="RectangleLegend5" hidden="1">
              <a:extLst>
                <a:ext uri="{FF2B5EF4-FFF2-40B4-BE49-F238E27FC236}">
                  <a16:creationId xmlns:a16="http://schemas.microsoft.com/office/drawing/2014/main" id="{94951820-D4DF-43FE-BF0F-2ADD4EE851A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6" name="Legend1" hidden="1">
              <a:extLst>
                <a:ext uri="{FF2B5EF4-FFF2-40B4-BE49-F238E27FC236}">
                  <a16:creationId xmlns:a16="http://schemas.microsoft.com/office/drawing/2014/main" id="{45DBE488-90B7-4CCF-AA00-CD3259D7133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7" name="Legend2" hidden="1">
              <a:extLst>
                <a:ext uri="{FF2B5EF4-FFF2-40B4-BE49-F238E27FC236}">
                  <a16:creationId xmlns:a16="http://schemas.microsoft.com/office/drawing/2014/main" id="{BB90495C-F2F9-4980-93EF-D15D13A3CC1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8" name="Legend3" hidden="1">
              <a:extLst>
                <a:ext uri="{FF2B5EF4-FFF2-40B4-BE49-F238E27FC236}">
                  <a16:creationId xmlns:a16="http://schemas.microsoft.com/office/drawing/2014/main" id="{1F5AF333-6B7B-4A44-B3C3-B93D3B125BB7}"/>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9" name="Legend4" hidden="1">
              <a:extLst>
                <a:ext uri="{FF2B5EF4-FFF2-40B4-BE49-F238E27FC236}">
                  <a16:creationId xmlns:a16="http://schemas.microsoft.com/office/drawing/2014/main" id="{23314884-8A22-451A-B15D-FEC25B0439AC}"/>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300" name="Legend5" hidden="1">
              <a:extLst>
                <a:ext uri="{FF2B5EF4-FFF2-40B4-BE49-F238E27FC236}">
                  <a16:creationId xmlns:a16="http://schemas.microsoft.com/office/drawing/2014/main" id="{EF393DE8-46C3-4F04-A62D-D21D64C272C3}"/>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4" name="Slide Number Placeholder 6">
            <a:extLst>
              <a:ext uri="{FF2B5EF4-FFF2-40B4-BE49-F238E27FC236}">
                <a16:creationId xmlns:a16="http://schemas.microsoft.com/office/drawing/2014/main" id="{850B97CE-A297-64FF-3B5E-A710CF61BFB8}"/>
              </a:ext>
            </a:extLst>
          </p:cNvPr>
          <p:cNvSpPr>
            <a:spLocks noGrp="1"/>
          </p:cNvSpPr>
          <p:nvPr>
            <p:ph type="sldNum" sz="quarter" idx="4"/>
          </p:nvPr>
        </p:nvSpPr>
        <p:spPr>
          <a:xfrm>
            <a:off x="8610600" y="6356350"/>
            <a:ext cx="2743200" cy="365125"/>
          </a:xfrm>
          <a:prstGeom prst="rect">
            <a:avLst/>
          </a:prstGeo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Lst>
  <p:hf hdr="0" ftr="0" dt="0"/>
  <p:txStyles>
    <p:titleStyle>
      <a:lvl1pPr algn="l" defTabSz="914400" rtl="0" eaLnBrk="1" latinLnBrk="0" hangingPunct="1">
        <a:lnSpc>
          <a:spcPct val="100000"/>
        </a:lnSpc>
        <a:spcBef>
          <a:spcPct val="0"/>
        </a:spcBef>
        <a:buNone/>
        <a:defRPr lang="en-US" sz="1600" b="1" kern="1200" cap="all"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5ACBF0"/>
          </p15:clr>
        </p15:guide>
        <p15:guide id="3" orient="horz" pos="3912">
          <p15:clr>
            <a:srgbClr val="5ACBF0"/>
          </p15:clr>
        </p15:guide>
        <p15:guide id="4" orient="horz" pos="1064" userDrawn="1">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3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0" imgW="413" imgH="416" progId="TCLayout.ActiveDocument.1">
                  <p:embed/>
                </p:oleObj>
              </mc:Choice>
              <mc:Fallback>
                <p:oleObj name="think-cell Slide" r:id="rId5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pic>
        <p:nvPicPr>
          <p:cNvPr id="151" name="Picture 150">
            <a:extLst>
              <a:ext uri="{FF2B5EF4-FFF2-40B4-BE49-F238E27FC236}">
                <a16:creationId xmlns:a16="http://schemas.microsoft.com/office/drawing/2014/main" id="{FD5EED3B-37F6-4034-AC27-70AEA2296F99}"/>
              </a:ext>
            </a:extLst>
          </p:cNvPr>
          <p:cNvPicPr>
            <a:picLocks noChangeAspect="1"/>
          </p:cNvPicPr>
          <p:nvPr userDrawn="1"/>
        </p:nvPicPr>
        <p:blipFill rotWithShape="1">
          <a:blip r:embed="rId52"/>
          <a:srcRect l="22070"/>
          <a:stretch/>
        </p:blipFill>
        <p:spPr bwMode="ltGray">
          <a:xfrm>
            <a:off x="0" y="0"/>
            <a:ext cx="12190992" cy="1157619"/>
          </a:xfrm>
          <a:prstGeom prst="rect">
            <a:avLst/>
          </a:prstGeom>
        </p:spPr>
      </p:pic>
      <p:grpSp>
        <p:nvGrpSpPr>
          <p:cNvPr id="170" name="Grid" hidden="1">
            <a:extLst>
              <a:ext uri="{FF2B5EF4-FFF2-40B4-BE49-F238E27FC236}">
                <a16:creationId xmlns:a16="http://schemas.microsoft.com/office/drawing/2014/main" id="{3BBFEB30-B5C9-4D5C-9A82-066C6BF363E3}"/>
              </a:ext>
            </a:extLst>
          </p:cNvPr>
          <p:cNvGrpSpPr/>
          <p:nvPr userDrawn="1"/>
        </p:nvGrpSpPr>
        <p:grpSpPr>
          <a:xfrm>
            <a:off x="0" y="0"/>
            <a:ext cx="12190476" cy="6858000"/>
            <a:chOff x="0" y="0"/>
            <a:chExt cx="12190476" cy="6858000"/>
          </a:xfrm>
        </p:grpSpPr>
        <p:sp>
          <p:nvSpPr>
            <p:cNvPr id="171" name="Freeform: Shape 170">
              <a:extLst>
                <a:ext uri="{FF2B5EF4-FFF2-40B4-BE49-F238E27FC236}">
                  <a16:creationId xmlns:a16="http://schemas.microsoft.com/office/drawing/2014/main" id="{950B3518-D8B6-4062-A4CE-0C1A1A286FE1}"/>
                </a:ext>
              </a:extLst>
            </p:cNvPr>
            <p:cNvSpPr/>
            <p:nvPr userDrawn="1"/>
          </p:nvSpPr>
          <p:spPr bwMode="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172" name="Freeform: Shape 171">
              <a:extLst>
                <a:ext uri="{FF2B5EF4-FFF2-40B4-BE49-F238E27FC236}">
                  <a16:creationId xmlns:a16="http://schemas.microsoft.com/office/drawing/2014/main" id="{EC45F528-EF91-4619-AF16-5D11F63D2FFC}"/>
                </a:ext>
              </a:extLst>
            </p:cNvPr>
            <p:cNvSpPr/>
            <p:nvPr/>
          </p:nvSpPr>
          <p:spPr bwMode="gray">
            <a:xfrm>
              <a:off x="1524" y="0"/>
              <a:ext cx="12188952"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US">
                <a:solidFill>
                  <a:schemeClr val="tx1"/>
                </a:solidFill>
                <a:latin typeface="+mn-lt"/>
              </a:endParaRPr>
            </a:p>
          </p:txBody>
        </p:sp>
        <p:cxnSp>
          <p:nvCxnSpPr>
            <p:cNvPr id="173" name="Straight Connector 172">
              <a:extLst>
                <a:ext uri="{FF2B5EF4-FFF2-40B4-BE49-F238E27FC236}">
                  <a16:creationId xmlns:a16="http://schemas.microsoft.com/office/drawing/2014/main" id="{77ABF7BA-0428-4141-8351-03A2727DECBD}"/>
                </a:ext>
              </a:extLst>
            </p:cNvPr>
            <p:cNvCxnSpPr/>
            <p:nvPr/>
          </p:nvCxnSpPr>
          <p:spPr bwMode="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EB93D9-2FE5-4212-8DB4-7A0327E33766}"/>
                </a:ext>
              </a:extLst>
            </p:cNvPr>
            <p:cNvCxnSpPr/>
            <p:nvPr/>
          </p:nvCxnSpPr>
          <p:spPr bwMode="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F34081-E688-4287-A553-264328F1E1E1}"/>
                </a:ext>
              </a:extLst>
            </p:cNvPr>
            <p:cNvCxnSpPr/>
            <p:nvPr/>
          </p:nvCxnSpPr>
          <p:spPr bwMode="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868CDEE-044B-4D04-A5D3-6A526BE51179}"/>
                </a:ext>
              </a:extLst>
            </p:cNvPr>
            <p:cNvCxnSpPr/>
            <p:nvPr/>
          </p:nvCxnSpPr>
          <p:spPr bwMode="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00C653-5CFA-4B3C-BD97-47499B419B53}"/>
                </a:ext>
              </a:extLst>
            </p:cNvPr>
            <p:cNvCxnSpPr/>
            <p:nvPr/>
          </p:nvCxnSpPr>
          <p:spPr bwMode="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21F5AB2-1154-4ACD-832F-CB2539EE783F}"/>
                </a:ext>
              </a:extLst>
            </p:cNvPr>
            <p:cNvCxnSpPr/>
            <p:nvPr/>
          </p:nvCxnSpPr>
          <p:spPr bwMode="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66910D2-AFA9-4FD1-8D04-D99BB3645452}"/>
                </a:ext>
              </a:extLst>
            </p:cNvPr>
            <p:cNvCxnSpPr/>
            <p:nvPr/>
          </p:nvCxnSpPr>
          <p:spPr bwMode="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769A11B-0399-4716-A212-6F179313A427}"/>
                </a:ext>
              </a:extLst>
            </p:cNvPr>
            <p:cNvCxnSpPr/>
            <p:nvPr/>
          </p:nvCxnSpPr>
          <p:spPr bwMode="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2CB3272D-021B-49B8-92A5-D1DEB3202AE0}"/>
                </a:ext>
              </a:extLst>
            </p:cNvPr>
            <p:cNvCxnSpPr/>
            <p:nvPr/>
          </p:nvCxnSpPr>
          <p:spPr bwMode="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61701AE9-04C5-4AD4-8DEE-873680FD231F}"/>
                </a:ext>
              </a:extLst>
            </p:cNvPr>
            <p:cNvCxnSpPr/>
            <p:nvPr/>
          </p:nvCxnSpPr>
          <p:spPr bwMode="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050D91B-89C3-45DE-BE0C-1430E2BE6F4B}"/>
                </a:ext>
              </a:extLst>
            </p:cNvPr>
            <p:cNvCxnSpPr/>
            <p:nvPr/>
          </p:nvCxnSpPr>
          <p:spPr bwMode="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E5EF5D-0D94-4FCE-8BE2-F0790F7B1879}"/>
                </a:ext>
              </a:extLst>
            </p:cNvPr>
            <p:cNvCxnSpPr/>
            <p:nvPr/>
          </p:nvCxnSpPr>
          <p:spPr bwMode="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205F8351-710E-49E9-A523-EA0755B417C5}"/>
                </a:ext>
              </a:extLst>
            </p:cNvPr>
            <p:cNvSpPr/>
            <p:nvPr/>
          </p:nvSpPr>
          <p:spPr bwMode="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4" name="Freeform: Shape 203">
              <a:extLst>
                <a:ext uri="{FF2B5EF4-FFF2-40B4-BE49-F238E27FC236}">
                  <a16:creationId xmlns:a16="http://schemas.microsoft.com/office/drawing/2014/main" id="{47C1C31B-A122-4A09-9500-27B0684B272F}"/>
                </a:ext>
              </a:extLst>
            </p:cNvPr>
            <p:cNvSpPr/>
            <p:nvPr/>
          </p:nvSpPr>
          <p:spPr bwMode="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5" name="Freeform: Shape 204">
              <a:extLst>
                <a:ext uri="{FF2B5EF4-FFF2-40B4-BE49-F238E27FC236}">
                  <a16:creationId xmlns:a16="http://schemas.microsoft.com/office/drawing/2014/main" id="{7DF86859-7D4B-4DA1-91AA-0992644F5903}"/>
                </a:ext>
              </a:extLst>
            </p:cNvPr>
            <p:cNvSpPr/>
            <p:nvPr/>
          </p:nvSpPr>
          <p:spPr bwMode="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6" name="Freeform: Shape 205">
              <a:extLst>
                <a:ext uri="{FF2B5EF4-FFF2-40B4-BE49-F238E27FC236}">
                  <a16:creationId xmlns:a16="http://schemas.microsoft.com/office/drawing/2014/main" id="{3DC3E9CA-569C-4414-A75A-C805A4A40B64}"/>
                </a:ext>
              </a:extLst>
            </p:cNvPr>
            <p:cNvSpPr/>
            <p:nvPr/>
          </p:nvSpPr>
          <p:spPr bwMode="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7" name="Freeform: Shape 206">
              <a:extLst>
                <a:ext uri="{FF2B5EF4-FFF2-40B4-BE49-F238E27FC236}">
                  <a16:creationId xmlns:a16="http://schemas.microsoft.com/office/drawing/2014/main" id="{B532C466-D8D3-43AC-995C-2B54885AC096}"/>
                </a:ext>
              </a:extLst>
            </p:cNvPr>
            <p:cNvSpPr/>
            <p:nvPr/>
          </p:nvSpPr>
          <p:spPr bwMode="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8" name="Freeform: Shape 207">
              <a:extLst>
                <a:ext uri="{FF2B5EF4-FFF2-40B4-BE49-F238E27FC236}">
                  <a16:creationId xmlns:a16="http://schemas.microsoft.com/office/drawing/2014/main" id="{B0920AE1-B909-471F-9E77-7C3A31509F84}"/>
                </a:ext>
              </a:extLst>
            </p:cNvPr>
            <p:cNvSpPr/>
            <p:nvPr/>
          </p:nvSpPr>
          <p:spPr bwMode="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09" name="Freeform: Shape 208">
              <a:extLst>
                <a:ext uri="{FF2B5EF4-FFF2-40B4-BE49-F238E27FC236}">
                  <a16:creationId xmlns:a16="http://schemas.microsoft.com/office/drawing/2014/main" id="{2A1E8190-F3C6-4BF7-97E3-90F3FC84746E}"/>
                </a:ext>
              </a:extLst>
            </p:cNvPr>
            <p:cNvSpPr/>
            <p:nvPr/>
          </p:nvSpPr>
          <p:spPr bwMode="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0" name="Freeform: Shape 209">
              <a:extLst>
                <a:ext uri="{FF2B5EF4-FFF2-40B4-BE49-F238E27FC236}">
                  <a16:creationId xmlns:a16="http://schemas.microsoft.com/office/drawing/2014/main" id="{33B1FC28-C9D6-4928-BCCE-9873C7DEEFDE}"/>
                </a:ext>
              </a:extLst>
            </p:cNvPr>
            <p:cNvSpPr/>
            <p:nvPr/>
          </p:nvSpPr>
          <p:spPr bwMode="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1" name="Freeform: Shape 210">
              <a:extLst>
                <a:ext uri="{FF2B5EF4-FFF2-40B4-BE49-F238E27FC236}">
                  <a16:creationId xmlns:a16="http://schemas.microsoft.com/office/drawing/2014/main" id="{13C9C1F2-E745-44A5-AEA3-9DE0D69F2B15}"/>
                </a:ext>
              </a:extLst>
            </p:cNvPr>
            <p:cNvSpPr/>
            <p:nvPr/>
          </p:nvSpPr>
          <p:spPr bwMode="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2" name="Freeform: Shape 211">
              <a:extLst>
                <a:ext uri="{FF2B5EF4-FFF2-40B4-BE49-F238E27FC236}">
                  <a16:creationId xmlns:a16="http://schemas.microsoft.com/office/drawing/2014/main" id="{3F7DB9B8-09EF-46A7-9839-EE0FA8E11651}"/>
                </a:ext>
              </a:extLst>
            </p:cNvPr>
            <p:cNvSpPr/>
            <p:nvPr/>
          </p:nvSpPr>
          <p:spPr bwMode="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3" name="Freeform: Shape 212">
              <a:extLst>
                <a:ext uri="{FF2B5EF4-FFF2-40B4-BE49-F238E27FC236}">
                  <a16:creationId xmlns:a16="http://schemas.microsoft.com/office/drawing/2014/main" id="{759DC929-939A-40DF-96D2-82427AD8E191}"/>
                </a:ext>
              </a:extLst>
            </p:cNvPr>
            <p:cNvSpPr/>
            <p:nvPr/>
          </p:nvSpPr>
          <p:spPr bwMode="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4" name="Freeform: Shape 213">
              <a:extLst>
                <a:ext uri="{FF2B5EF4-FFF2-40B4-BE49-F238E27FC236}">
                  <a16:creationId xmlns:a16="http://schemas.microsoft.com/office/drawing/2014/main" id="{71E475EA-3BCA-4BD2-9129-0A15F92784B0}"/>
                </a:ext>
              </a:extLst>
            </p:cNvPr>
            <p:cNvSpPr/>
            <p:nvPr/>
          </p:nvSpPr>
          <p:spPr bwMode="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5" name="Freeform: Shape 214">
              <a:extLst>
                <a:ext uri="{FF2B5EF4-FFF2-40B4-BE49-F238E27FC236}">
                  <a16:creationId xmlns:a16="http://schemas.microsoft.com/office/drawing/2014/main" id="{B58358D8-4286-4ED9-A0FF-82879D8C9183}"/>
                </a:ext>
              </a:extLst>
            </p:cNvPr>
            <p:cNvSpPr/>
            <p:nvPr/>
          </p:nvSpPr>
          <p:spPr bwMode="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6" name="Freeform: Shape 215">
              <a:extLst>
                <a:ext uri="{FF2B5EF4-FFF2-40B4-BE49-F238E27FC236}">
                  <a16:creationId xmlns:a16="http://schemas.microsoft.com/office/drawing/2014/main" id="{07E8672D-5A21-4EE8-8FA5-FBB35E3AF6F8}"/>
                </a:ext>
              </a:extLst>
            </p:cNvPr>
            <p:cNvSpPr/>
            <p:nvPr/>
          </p:nvSpPr>
          <p:spPr bwMode="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7" name="Freeform: Shape 216">
              <a:extLst>
                <a:ext uri="{FF2B5EF4-FFF2-40B4-BE49-F238E27FC236}">
                  <a16:creationId xmlns:a16="http://schemas.microsoft.com/office/drawing/2014/main" id="{FA059A59-9BBE-4F86-862A-48E139D1EE64}"/>
                </a:ext>
              </a:extLst>
            </p:cNvPr>
            <p:cNvSpPr/>
            <p:nvPr userDrawn="1"/>
          </p:nvSpPr>
          <p:spPr bwMode="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8" name="Freeform: Shape 217">
              <a:extLst>
                <a:ext uri="{FF2B5EF4-FFF2-40B4-BE49-F238E27FC236}">
                  <a16:creationId xmlns:a16="http://schemas.microsoft.com/office/drawing/2014/main" id="{55CF5402-4FC2-4420-ABC5-BBFA3EA9D203}"/>
                </a:ext>
              </a:extLst>
            </p:cNvPr>
            <p:cNvSpPr/>
            <p:nvPr userDrawn="1"/>
          </p:nvSpPr>
          <p:spPr bwMode="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19" name="Freeform: Shape 218">
              <a:extLst>
                <a:ext uri="{FF2B5EF4-FFF2-40B4-BE49-F238E27FC236}">
                  <a16:creationId xmlns:a16="http://schemas.microsoft.com/office/drawing/2014/main" id="{10BB1258-8102-4E47-BE2F-816FBB6BA408}"/>
                </a:ext>
              </a:extLst>
            </p:cNvPr>
            <p:cNvSpPr/>
            <p:nvPr userDrawn="1"/>
          </p:nvSpPr>
          <p:spPr bwMode="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0" name="Freeform: Shape 219">
              <a:extLst>
                <a:ext uri="{FF2B5EF4-FFF2-40B4-BE49-F238E27FC236}">
                  <a16:creationId xmlns:a16="http://schemas.microsoft.com/office/drawing/2014/main" id="{B270BD53-6742-47F1-853C-FA770237F3FD}"/>
                </a:ext>
              </a:extLst>
            </p:cNvPr>
            <p:cNvSpPr/>
            <p:nvPr userDrawn="1"/>
          </p:nvSpPr>
          <p:spPr bwMode="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1" name="Freeform: Shape 220">
              <a:extLst>
                <a:ext uri="{FF2B5EF4-FFF2-40B4-BE49-F238E27FC236}">
                  <a16:creationId xmlns:a16="http://schemas.microsoft.com/office/drawing/2014/main" id="{3395B319-4702-4CD9-838C-C0612B6879BC}"/>
                </a:ext>
              </a:extLst>
            </p:cNvPr>
            <p:cNvSpPr/>
            <p:nvPr userDrawn="1"/>
          </p:nvSpPr>
          <p:spPr bwMode="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2" name="Freeform: Shape 221">
              <a:extLst>
                <a:ext uri="{FF2B5EF4-FFF2-40B4-BE49-F238E27FC236}">
                  <a16:creationId xmlns:a16="http://schemas.microsoft.com/office/drawing/2014/main" id="{AE5E70F1-247D-4F01-A473-C5A9226BCADC}"/>
                </a:ext>
              </a:extLst>
            </p:cNvPr>
            <p:cNvSpPr/>
            <p:nvPr userDrawn="1"/>
          </p:nvSpPr>
          <p:spPr bwMode="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3" name="Freeform: Shape 222">
              <a:extLst>
                <a:ext uri="{FF2B5EF4-FFF2-40B4-BE49-F238E27FC236}">
                  <a16:creationId xmlns:a16="http://schemas.microsoft.com/office/drawing/2014/main" id="{732858E4-B133-4A91-9BCA-BF80F093194A}"/>
                </a:ext>
              </a:extLst>
            </p:cNvPr>
            <p:cNvSpPr/>
            <p:nvPr userDrawn="1"/>
          </p:nvSpPr>
          <p:spPr bwMode="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4" name="Freeform: Shape 223">
              <a:extLst>
                <a:ext uri="{FF2B5EF4-FFF2-40B4-BE49-F238E27FC236}">
                  <a16:creationId xmlns:a16="http://schemas.microsoft.com/office/drawing/2014/main" id="{027DED92-EF7A-4687-A1A4-BDAA2F1EAF12}"/>
                </a:ext>
              </a:extLst>
            </p:cNvPr>
            <p:cNvSpPr/>
            <p:nvPr userDrawn="1"/>
          </p:nvSpPr>
          <p:spPr bwMode="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5" name="Freeform: Shape 224">
              <a:extLst>
                <a:ext uri="{FF2B5EF4-FFF2-40B4-BE49-F238E27FC236}">
                  <a16:creationId xmlns:a16="http://schemas.microsoft.com/office/drawing/2014/main" id="{53D72483-35F2-49AC-989D-0E1BC8456803}"/>
                </a:ext>
              </a:extLst>
            </p:cNvPr>
            <p:cNvSpPr/>
            <p:nvPr userDrawn="1"/>
          </p:nvSpPr>
          <p:spPr bwMode="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sp>
          <p:nvSpPr>
            <p:cNvPr id="226" name="Freeform: Shape 225">
              <a:extLst>
                <a:ext uri="{FF2B5EF4-FFF2-40B4-BE49-F238E27FC236}">
                  <a16:creationId xmlns:a16="http://schemas.microsoft.com/office/drawing/2014/main" id="{2DD2F54E-53A3-49F6-905E-B0F8E1348C8E}"/>
                </a:ext>
              </a:extLst>
            </p:cNvPr>
            <p:cNvSpPr/>
            <p:nvPr userDrawn="1"/>
          </p:nvSpPr>
          <p:spPr bwMode="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rtl="0"/>
              <a:endParaRPr lang="en-US" sz="1323">
                <a:solidFill>
                  <a:schemeClr val="tx1"/>
                </a:solidFill>
                <a:latin typeface="+mn-lt"/>
              </a:endParaRPr>
            </a:p>
          </p:txBody>
        </p:sp>
        <p:cxnSp>
          <p:nvCxnSpPr>
            <p:cNvPr id="227" name="Straight Connector 226">
              <a:extLst>
                <a:ext uri="{FF2B5EF4-FFF2-40B4-BE49-F238E27FC236}">
                  <a16:creationId xmlns:a16="http://schemas.microsoft.com/office/drawing/2014/main" id="{557A01EE-7FB2-4BA0-B35A-2F95546E4624}"/>
                </a:ext>
              </a:extLst>
            </p:cNvPr>
            <p:cNvCxnSpPr/>
            <p:nvPr userDrawn="1"/>
          </p:nvCxnSpPr>
          <p:spPr bwMode="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FC1C45B-2B29-4A42-8D4B-721F68CA1348}"/>
                </a:ext>
              </a:extLst>
            </p:cNvPr>
            <p:cNvCxnSpPr/>
            <p:nvPr userDrawn="1"/>
          </p:nvCxnSpPr>
          <p:spPr bwMode="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1A27E92-9270-4990-A7E0-13762B5DCF31}"/>
                </a:ext>
              </a:extLst>
            </p:cNvPr>
            <p:cNvCxnSpPr/>
            <p:nvPr userDrawn="1"/>
          </p:nvCxnSpPr>
          <p:spPr bwMode="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9F46154D-791B-4F7D-8E1C-E15CD03A29AA}"/>
                </a:ext>
              </a:extLst>
            </p:cNvPr>
            <p:cNvCxnSpPr/>
            <p:nvPr userDrawn="1"/>
          </p:nvCxnSpPr>
          <p:spPr bwMode="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9B4B757-25C9-484E-A4FE-A49FBA3319A4}"/>
                </a:ext>
              </a:extLst>
            </p:cNvPr>
            <p:cNvCxnSpPr/>
            <p:nvPr userDrawn="1"/>
          </p:nvCxnSpPr>
          <p:spPr bwMode="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5535B4E-91AD-45A5-B3C9-3699892DFD15}"/>
                </a:ext>
              </a:extLst>
            </p:cNvPr>
            <p:cNvCxnSpPr/>
            <p:nvPr userDrawn="1"/>
          </p:nvCxnSpPr>
          <p:spPr bwMode="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B8DA04A-5D80-45BB-8266-4A4ECB242742}"/>
                </a:ext>
              </a:extLst>
            </p:cNvPr>
            <p:cNvCxnSpPr/>
            <p:nvPr userDrawn="1"/>
          </p:nvCxnSpPr>
          <p:spPr bwMode="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5E52966-F7BC-421A-9050-FFBE6C9FDFFC}"/>
                </a:ext>
              </a:extLst>
            </p:cNvPr>
            <p:cNvCxnSpPr/>
            <p:nvPr userDrawn="1"/>
          </p:nvCxnSpPr>
          <p:spPr bwMode="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7183FD6-ADDC-4DBA-AD69-7D5A08920C83}"/>
                </a:ext>
              </a:extLst>
            </p:cNvPr>
            <p:cNvCxnSpPr/>
            <p:nvPr userDrawn="1"/>
          </p:nvCxnSpPr>
          <p:spPr bwMode="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B1C3B52-250A-482D-AE65-9AAC3A76868D}"/>
                </a:ext>
              </a:extLst>
            </p:cNvPr>
            <p:cNvCxnSpPr/>
            <p:nvPr userDrawn="1"/>
          </p:nvCxnSpPr>
          <p:spPr bwMode="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AB6E369-DE4F-4AA3-9B2B-FD9286DC14EB}"/>
                </a:ext>
              </a:extLst>
            </p:cNvPr>
            <p:cNvCxnSpPr/>
            <p:nvPr userDrawn="1"/>
          </p:nvCxnSpPr>
          <p:spPr bwMode="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2D96B38-98DE-4984-BD84-08887A144206}"/>
                </a:ext>
              </a:extLst>
            </p:cNvPr>
            <p:cNvCxnSpPr/>
            <p:nvPr userDrawn="1"/>
          </p:nvCxnSpPr>
          <p:spPr bwMode="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A47B8B7-112A-4075-B20A-90A845CE256B}"/>
                </a:ext>
              </a:extLst>
            </p:cNvPr>
            <p:cNvCxnSpPr/>
            <p:nvPr userDrawn="1"/>
          </p:nvCxnSpPr>
          <p:spPr bwMode="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FEBE3CB-E087-4212-96D5-920E5C903EF2}"/>
                </a:ext>
              </a:extLst>
            </p:cNvPr>
            <p:cNvCxnSpPr/>
            <p:nvPr userDrawn="1"/>
          </p:nvCxnSpPr>
          <p:spPr bwMode="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686B76C-7301-4C4A-B5BE-0AFF241FAEB0}"/>
                </a:ext>
              </a:extLst>
            </p:cNvPr>
            <p:cNvCxnSpPr/>
            <p:nvPr userDrawn="1"/>
          </p:nvCxnSpPr>
          <p:spPr bwMode="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B029B6E-808D-40CF-A2D1-AADA131A0D00}"/>
                </a:ext>
              </a:extLst>
            </p:cNvPr>
            <p:cNvCxnSpPr/>
            <p:nvPr userDrawn="1"/>
          </p:nvCxnSpPr>
          <p:spPr bwMode="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05E053-FBF3-4534-A74B-EC16CC92EE77}"/>
                </a:ext>
              </a:extLst>
            </p:cNvPr>
            <p:cNvCxnSpPr/>
            <p:nvPr userDrawn="1"/>
          </p:nvCxnSpPr>
          <p:spPr bwMode="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E0E44BE-C4B0-46A9-A59B-A43157B927C1}"/>
                </a:ext>
              </a:extLst>
            </p:cNvPr>
            <p:cNvCxnSpPr/>
            <p:nvPr userDrawn="1"/>
          </p:nvCxnSpPr>
          <p:spPr bwMode="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B09A95B-D404-461F-A093-7C895E3A741F}"/>
                </a:ext>
              </a:extLst>
            </p:cNvPr>
            <p:cNvCxnSpPr/>
            <p:nvPr userDrawn="1"/>
          </p:nvCxnSpPr>
          <p:spPr bwMode="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79A7095-2656-44EB-B0A3-4271C7264720}"/>
                </a:ext>
              </a:extLst>
            </p:cNvPr>
            <p:cNvCxnSpPr/>
            <p:nvPr userDrawn="1"/>
          </p:nvCxnSpPr>
          <p:spPr bwMode="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BA4BC595-5B69-4C71-A5EC-2940C48186D2}"/>
                </a:ext>
              </a:extLst>
            </p:cNvPr>
            <p:cNvCxnSpPr/>
            <p:nvPr userDrawn="1"/>
          </p:nvCxnSpPr>
          <p:spPr bwMode="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7474A32-631C-4FA8-B250-D9C17610DA92}"/>
                </a:ext>
              </a:extLst>
            </p:cNvPr>
            <p:cNvCxnSpPr/>
            <p:nvPr userDrawn="1"/>
          </p:nvCxnSpPr>
          <p:spPr bwMode="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FA397D1-2FFD-4719-93E4-17828F08EC1D}"/>
                </a:ext>
              </a:extLst>
            </p:cNvPr>
            <p:cNvCxnSpPr/>
            <p:nvPr userDrawn="1"/>
          </p:nvCxnSpPr>
          <p:spPr bwMode="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2CDBCAF-60C0-40A4-97EA-7B190F17D13D}"/>
                </a:ext>
              </a:extLst>
            </p:cNvPr>
            <p:cNvCxnSpPr/>
            <p:nvPr userDrawn="1"/>
          </p:nvCxnSpPr>
          <p:spPr bwMode="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88614279-F6F1-4779-A908-BEF080C471AB}"/>
                </a:ext>
              </a:extLst>
            </p:cNvPr>
            <p:cNvCxnSpPr/>
            <p:nvPr userDrawn="1"/>
          </p:nvCxnSpPr>
          <p:spPr bwMode="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77A8DFC-FE4B-4B06-8AEF-607F9AEE764E}"/>
                </a:ext>
              </a:extLst>
            </p:cNvPr>
            <p:cNvCxnSpPr/>
            <p:nvPr userDrawn="1"/>
          </p:nvCxnSpPr>
          <p:spPr bwMode="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942E819A-5DA8-4032-B3EB-D10DC14D6C84}"/>
                </a:ext>
              </a:extLst>
            </p:cNvPr>
            <p:cNvCxnSpPr/>
            <p:nvPr userDrawn="1"/>
          </p:nvCxnSpPr>
          <p:spPr bwMode="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912236D-CA1F-4315-989A-12010EB46505}"/>
                </a:ext>
              </a:extLst>
            </p:cNvPr>
            <p:cNvCxnSpPr/>
            <p:nvPr userDrawn="1"/>
          </p:nvCxnSpPr>
          <p:spPr bwMode="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44ED2ACF-C68A-42CC-A632-CD03AB2544F3}"/>
                </a:ext>
              </a:extLst>
            </p:cNvPr>
            <p:cNvCxnSpPr/>
            <p:nvPr userDrawn="1"/>
          </p:nvCxnSpPr>
          <p:spPr bwMode="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4A8F039F-D473-4D39-8AC6-81810B219B3E}"/>
                </a:ext>
              </a:extLst>
            </p:cNvPr>
            <p:cNvCxnSpPr/>
            <p:nvPr userDrawn="1"/>
          </p:nvCxnSpPr>
          <p:spPr bwMode="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A241E12-AAE1-45D8-9D67-A8007269A3E0}"/>
                </a:ext>
              </a:extLst>
            </p:cNvPr>
            <p:cNvCxnSpPr/>
            <p:nvPr userDrawn="1"/>
          </p:nvCxnSpPr>
          <p:spPr bwMode="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3D829D9-0D54-4FB5-9FD5-512316CE5897}"/>
                </a:ext>
              </a:extLst>
            </p:cNvPr>
            <p:cNvCxnSpPr/>
            <p:nvPr userDrawn="1"/>
          </p:nvCxnSpPr>
          <p:spPr bwMode="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DCAEE40-53ED-4281-A3F1-ACB0AA93B7BD}"/>
                </a:ext>
              </a:extLst>
            </p:cNvPr>
            <p:cNvCxnSpPr/>
            <p:nvPr userDrawn="1"/>
          </p:nvCxnSpPr>
          <p:spPr bwMode="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716D3477-104A-45EC-ABA6-46CC43BAB1CA}"/>
                </a:ext>
              </a:extLst>
            </p:cNvPr>
            <p:cNvCxnSpPr/>
            <p:nvPr userDrawn="1"/>
          </p:nvCxnSpPr>
          <p:spPr bwMode="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5EC7B04-40CF-4499-BF37-9874AB2E42BC}"/>
                </a:ext>
              </a:extLst>
            </p:cNvPr>
            <p:cNvCxnSpPr/>
            <p:nvPr userDrawn="1"/>
          </p:nvCxnSpPr>
          <p:spPr bwMode="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1B7D422-DF11-439B-AA7B-5AE071A4C7DC}"/>
                </a:ext>
              </a:extLst>
            </p:cNvPr>
            <p:cNvCxnSpPr/>
            <p:nvPr userDrawn="1"/>
          </p:nvCxnSpPr>
          <p:spPr bwMode="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1103B97-22A5-4A41-A8B4-4FBC1AB3251F}"/>
                </a:ext>
              </a:extLst>
            </p:cNvPr>
            <p:cNvCxnSpPr/>
            <p:nvPr userDrawn="1"/>
          </p:nvCxnSpPr>
          <p:spPr bwMode="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06654E2-EE76-422E-8306-19CDD004E451}"/>
                </a:ext>
              </a:extLst>
            </p:cNvPr>
            <p:cNvCxnSpPr/>
            <p:nvPr userDrawn="1"/>
          </p:nvCxnSpPr>
          <p:spPr bwMode="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46DB1-E3F1-48B8-8CD6-686C08337E3D}"/>
                </a:ext>
              </a:extLst>
            </p:cNvPr>
            <p:cNvCxnSpPr/>
            <p:nvPr userDrawn="1"/>
          </p:nvCxnSpPr>
          <p:spPr bwMode="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7EB58E3-EE98-4C63-A5FA-31A1F31261BD}"/>
                </a:ext>
              </a:extLst>
            </p:cNvPr>
            <p:cNvCxnSpPr/>
            <p:nvPr userDrawn="1"/>
          </p:nvCxnSpPr>
          <p:spPr bwMode="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DF83986-66A6-442D-9688-89B353D5848C}"/>
                </a:ext>
              </a:extLst>
            </p:cNvPr>
            <p:cNvCxnSpPr/>
            <p:nvPr userDrawn="1"/>
          </p:nvCxnSpPr>
          <p:spPr bwMode="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C32EE19-D046-4DA8-83C8-C7090C2032B7}"/>
                </a:ext>
              </a:extLst>
            </p:cNvPr>
            <p:cNvCxnSpPr/>
            <p:nvPr userDrawn="1"/>
          </p:nvCxnSpPr>
          <p:spPr bwMode="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E9073FA-D009-4B43-AE1C-76B2371EDB72}"/>
                </a:ext>
              </a:extLst>
            </p:cNvPr>
            <p:cNvCxnSpPr/>
            <p:nvPr userDrawn="1"/>
          </p:nvCxnSpPr>
          <p:spPr bwMode="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A37EEEBC-9035-46B4-859D-8637EB5F71E7}"/>
                </a:ext>
              </a:extLst>
            </p:cNvPr>
            <p:cNvCxnSpPr/>
            <p:nvPr userDrawn="1"/>
          </p:nvCxnSpPr>
          <p:spPr bwMode="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5A4E68D2-98C2-4107-A058-DD36C69DD1BD}"/>
                </a:ext>
              </a:extLst>
            </p:cNvPr>
            <p:cNvSpPr/>
            <p:nvPr userDrawn="1"/>
          </p:nvSpPr>
          <p:spPr bwMode="gray">
            <a:xfrm>
              <a:off x="554736" y="1703452"/>
              <a:ext cx="11082528" cy="4514468"/>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pPr rtl="0"/>
              <a:endParaRPr lang="en-US" sz="1323">
                <a:solidFill>
                  <a:schemeClr val="tx1"/>
                </a:solidFill>
                <a:latin typeface="+mn-lt"/>
              </a:endParaRPr>
            </a:p>
          </p:txBody>
        </p:sp>
        <p:cxnSp>
          <p:nvCxnSpPr>
            <p:cNvPr id="272" name="Straight Connector 271">
              <a:extLst>
                <a:ext uri="{FF2B5EF4-FFF2-40B4-BE49-F238E27FC236}">
                  <a16:creationId xmlns:a16="http://schemas.microsoft.com/office/drawing/2014/main" id="{CD320E2E-9A90-4FBD-95ED-547D38976E3C}"/>
                </a:ext>
              </a:extLst>
            </p:cNvPr>
            <p:cNvCxnSpPr/>
            <p:nvPr userDrawn="1"/>
          </p:nvCxnSpPr>
          <p:spPr bwMode="gray">
            <a:xfrm>
              <a:off x="554736" y="2167611"/>
              <a:ext cx="11082528" cy="0"/>
            </a:xfrm>
            <a:prstGeom prst="line">
              <a:avLst/>
            </a:prstGeom>
            <a:noFill/>
            <a:ln w="12700">
              <a:solidFill>
                <a:srgbClr val="19D3C5">
                  <a:alpha val="50000"/>
                </a:srgbClr>
              </a:solidFill>
            </a:ln>
          </p:spPr>
        </p:cxnSp>
        <p:cxnSp>
          <p:nvCxnSpPr>
            <p:cNvPr id="273" name="Straight Connector 272">
              <a:extLst>
                <a:ext uri="{FF2B5EF4-FFF2-40B4-BE49-F238E27FC236}">
                  <a16:creationId xmlns:a16="http://schemas.microsoft.com/office/drawing/2014/main" id="{70454B89-8DFA-4EF3-83A9-38CF648F4CD1}"/>
                </a:ext>
              </a:extLst>
            </p:cNvPr>
            <p:cNvCxnSpPr/>
            <p:nvPr userDrawn="1"/>
          </p:nvCxnSpPr>
          <p:spPr bwMode="gray">
            <a:xfrm>
              <a:off x="554736" y="1703451"/>
              <a:ext cx="11082528" cy="0"/>
            </a:xfrm>
            <a:prstGeom prst="line">
              <a:avLst/>
            </a:prstGeom>
            <a:noFill/>
            <a:ln w="12700">
              <a:solidFill>
                <a:srgbClr val="19D3C5">
                  <a:alpha val="50000"/>
                </a:srgbClr>
              </a:solidFill>
            </a:ln>
          </p:spPr>
        </p:cxnSp>
      </p:grpSp>
      <p:sp>
        <p:nvSpPr>
          <p:cNvPr id="2" name="Rectangle 1" hidden="1">
            <a:extLst>
              <a:ext uri="{FF2B5EF4-FFF2-40B4-BE49-F238E27FC236}">
                <a16:creationId xmlns:a16="http://schemas.microsoft.com/office/drawing/2014/main" id="{15B28737-798E-48D4-BBDB-8EB35CB9FFFB}"/>
              </a:ext>
            </a:extLst>
          </p:cNvPr>
          <p:cNvSpPr/>
          <p:nvPr userDrawn="1">
            <p:custDataLst>
              <p:tags r:id="rId31"/>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32"/>
            </p:custDataLst>
          </p:nvPr>
        </p:nvSpPr>
        <p:spPr>
          <a:xfrm>
            <a:off x="553972" y="6339955"/>
            <a:ext cx="7278624" cy="12311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3"/>
            </p:custDataLst>
          </p:nvPr>
        </p:nvSpPr>
        <p:spPr>
          <a:xfrm>
            <a:off x="554737" y="263456"/>
            <a:ext cx="9564623"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p>
            <a:pPr lvl="0"/>
            <a:r>
              <a:rPr lang="en-US"/>
              <a:t>Click to edit Master title style</a:t>
            </a:r>
          </a:p>
        </p:txBody>
      </p:sp>
      <p:sp>
        <p:nvSpPr>
          <p:cNvPr id="149" name="ACET" hidden="1">
            <a:extLst>
              <a:ext uri="{FF2B5EF4-FFF2-40B4-BE49-F238E27FC236}">
                <a16:creationId xmlns:a16="http://schemas.microsoft.com/office/drawing/2014/main" id="{35DA9E83-FE28-44C1-96F4-59C4B0AA2788}"/>
              </a:ext>
            </a:extLst>
          </p:cNvPr>
          <p:cNvSpPr txBox="1"/>
          <p:nvPr userDrawn="1">
            <p:custDataLst>
              <p:tags r:id="rId34"/>
            </p:custDataLst>
          </p:nvPr>
        </p:nvSpPr>
        <p:spPr>
          <a:xfrm>
            <a:off x="5987738" y="2170800"/>
            <a:ext cx="3049253" cy="49244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 name="Sticker" hidden="1">
            <a:extLst>
              <a:ext uri="{FF2B5EF4-FFF2-40B4-BE49-F238E27FC236}">
                <a16:creationId xmlns:a16="http://schemas.microsoft.com/office/drawing/2014/main" id="{97ED2832-F2D3-4BBC-B741-D13502E9DAA9}"/>
              </a:ext>
            </a:extLst>
          </p:cNvPr>
          <p:cNvSpPr txBox="1"/>
          <p:nvPr userDrawn="1"/>
        </p:nvSpPr>
        <p:spPr>
          <a:xfrm>
            <a:off x="558489" y="12443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grpSp>
        <p:nvGrpSpPr>
          <p:cNvPr id="135" name="LegendLines" hidden="1">
            <a:extLst>
              <a:ext uri="{FF2B5EF4-FFF2-40B4-BE49-F238E27FC236}">
                <a16:creationId xmlns:a16="http://schemas.microsoft.com/office/drawing/2014/main" id="{1C3F4895-92AE-43DA-8433-C3B0E0E509C0}"/>
              </a:ext>
            </a:extLst>
          </p:cNvPr>
          <p:cNvGrpSpPr/>
          <p:nvPr userDrawn="1"/>
        </p:nvGrpSpPr>
        <p:grpSpPr>
          <a:xfrm>
            <a:off x="10317304" y="3355023"/>
            <a:ext cx="1319960" cy="958286"/>
            <a:chOff x="10162879" y="3243772"/>
            <a:chExt cx="1319960" cy="958286"/>
          </a:xfrm>
        </p:grpSpPr>
        <p:sp>
          <p:nvSpPr>
            <p:cNvPr id="136" name="Legend1" hidden="1">
              <a:extLst>
                <a:ext uri="{FF2B5EF4-FFF2-40B4-BE49-F238E27FC236}">
                  <a16:creationId xmlns:a16="http://schemas.microsoft.com/office/drawing/2014/main" id="{D17F5398-143A-4DB1-BA31-591A9A12DB15}"/>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7" name="Legend2" hidden="1">
              <a:extLst>
                <a:ext uri="{FF2B5EF4-FFF2-40B4-BE49-F238E27FC236}">
                  <a16:creationId xmlns:a16="http://schemas.microsoft.com/office/drawing/2014/main" id="{86B862A6-C403-493B-ACCA-2FAD90D853D9}"/>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8" name="Legend3" hidden="1">
              <a:extLst>
                <a:ext uri="{FF2B5EF4-FFF2-40B4-BE49-F238E27FC236}">
                  <a16:creationId xmlns:a16="http://schemas.microsoft.com/office/drawing/2014/main" id="{A6436365-796C-4BCF-9804-1E7DAAE4E18C}"/>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39" name="LineLegend3" hidden="1">
              <a:extLst>
                <a:ext uri="{FF2B5EF4-FFF2-40B4-BE49-F238E27FC236}">
                  <a16:creationId xmlns:a16="http://schemas.microsoft.com/office/drawing/2014/main" id="{05B134D7-311D-4FB0-86DD-E973CC98B7D9}"/>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0" name="LineLegend2" hidden="1">
              <a:extLst>
                <a:ext uri="{FF2B5EF4-FFF2-40B4-BE49-F238E27FC236}">
                  <a16:creationId xmlns:a16="http://schemas.microsoft.com/office/drawing/2014/main" id="{9B526B7D-0443-4910-97EF-345F5F4A6256}"/>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sp>
          <p:nvSpPr>
            <p:cNvPr id="141" name="LineLegend1" hidden="1">
              <a:extLst>
                <a:ext uri="{FF2B5EF4-FFF2-40B4-BE49-F238E27FC236}">
                  <a16:creationId xmlns:a16="http://schemas.microsoft.com/office/drawing/2014/main" id="{0735CD8D-EF5C-4BE6-837C-7A6EF7921510}"/>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1400" baseline="0">
                <a:ea typeface="+mn-ea"/>
              </a:endParaRPr>
            </a:p>
          </p:txBody>
        </p:sp>
      </p:grpSp>
      <p:grpSp>
        <p:nvGrpSpPr>
          <p:cNvPr id="142" name="LegendMoons" hidden="1">
            <a:extLst>
              <a:ext uri="{FF2B5EF4-FFF2-40B4-BE49-F238E27FC236}">
                <a16:creationId xmlns:a16="http://schemas.microsoft.com/office/drawing/2014/main" id="{8787256A-EC25-4F0E-96B0-9E4EEE823286}"/>
              </a:ext>
            </a:extLst>
          </p:cNvPr>
          <p:cNvGrpSpPr/>
          <p:nvPr userDrawn="1"/>
        </p:nvGrpSpPr>
        <p:grpSpPr>
          <a:xfrm>
            <a:off x="10688315" y="1415983"/>
            <a:ext cx="948949" cy="1731859"/>
            <a:chOff x="7723680" y="1702457"/>
            <a:chExt cx="948949" cy="1731859"/>
          </a:xfrm>
        </p:grpSpPr>
        <p:sp>
          <p:nvSpPr>
            <p:cNvPr id="143" name="Legend1" hidden="1">
              <a:extLst>
                <a:ext uri="{FF2B5EF4-FFF2-40B4-BE49-F238E27FC236}">
                  <a16:creationId xmlns:a16="http://schemas.microsoft.com/office/drawing/2014/main" id="{9B317F35-AB59-4AD9-A8DB-A0D8C4909F85}"/>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4" name="Legend2" hidden="1">
              <a:extLst>
                <a:ext uri="{FF2B5EF4-FFF2-40B4-BE49-F238E27FC236}">
                  <a16:creationId xmlns:a16="http://schemas.microsoft.com/office/drawing/2014/main" id="{06E95579-601D-43A0-BF21-F2B486F44077}"/>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5" name="Legend3" hidden="1">
              <a:extLst>
                <a:ext uri="{FF2B5EF4-FFF2-40B4-BE49-F238E27FC236}">
                  <a16:creationId xmlns:a16="http://schemas.microsoft.com/office/drawing/2014/main" id="{59D9A702-6B0E-4780-A34E-FDA9BF73D272}"/>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6" name="Legend4" hidden="1">
              <a:extLst>
                <a:ext uri="{FF2B5EF4-FFF2-40B4-BE49-F238E27FC236}">
                  <a16:creationId xmlns:a16="http://schemas.microsoft.com/office/drawing/2014/main" id="{54A54462-9C47-4720-82C5-94380E2663D2}"/>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47" name="Legend5" hidden="1">
              <a:extLst>
                <a:ext uri="{FF2B5EF4-FFF2-40B4-BE49-F238E27FC236}">
                  <a16:creationId xmlns:a16="http://schemas.microsoft.com/office/drawing/2014/main" id="{757371D3-6B1D-4DE5-9B0F-3C23D02ABD14}"/>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74" name="MoonLegend1" hidden="1">
              <a:extLst>
                <a:ext uri="{FF2B5EF4-FFF2-40B4-BE49-F238E27FC236}">
                  <a16:creationId xmlns:a16="http://schemas.microsoft.com/office/drawing/2014/main" id="{C3CFF502-8293-4503-B511-72715A0758DE}"/>
                </a:ext>
              </a:extLst>
            </p:cNvPr>
            <p:cNvGrpSpPr>
              <a:grpSpLocks noChangeAspect="1"/>
            </p:cNvGrpSpPr>
            <p:nvPr>
              <p:custDataLst>
                <p:tags r:id="rId35"/>
              </p:custDataLst>
            </p:nvPr>
          </p:nvGrpSpPr>
          <p:grpSpPr>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ACE6D5F7-482A-4E2A-A8FF-6A27258DAB32}"/>
                  </a:ext>
                </a:extLst>
              </p:cNvPr>
              <p:cNvSpPr/>
              <p:nvPr>
                <p:custDataLst>
                  <p:tags r:id="rId4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9" name="Arc 288" hidden="1">
                <a:extLst>
                  <a:ext uri="{FF2B5EF4-FFF2-40B4-BE49-F238E27FC236}">
                    <a16:creationId xmlns:a16="http://schemas.microsoft.com/office/drawing/2014/main" id="{703B266E-1EF2-4BCC-BEC5-50E74C013E41}"/>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6" name="MoonLegend2" hidden="1">
              <a:extLst>
                <a:ext uri="{FF2B5EF4-FFF2-40B4-BE49-F238E27FC236}">
                  <a16:creationId xmlns:a16="http://schemas.microsoft.com/office/drawing/2014/main" id="{95943ACC-94E0-4EAA-B926-5AEE25339882}"/>
                </a:ext>
              </a:extLst>
            </p:cNvPr>
            <p:cNvGrpSpPr>
              <a:grpSpLocks noChangeAspect="1"/>
            </p:cNvGrpSpPr>
            <p:nvPr>
              <p:custDataLst>
                <p:tags r:id="rId36"/>
              </p:custDataLst>
            </p:nvPr>
          </p:nvGrpSpPr>
          <p:grpSpPr>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005E9940-4175-416F-B4CA-DFC1E7E90715}"/>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7" name="Arc 286" hidden="1">
                <a:extLst>
                  <a:ext uri="{FF2B5EF4-FFF2-40B4-BE49-F238E27FC236}">
                    <a16:creationId xmlns:a16="http://schemas.microsoft.com/office/drawing/2014/main" id="{C142BBF6-9F03-471B-9B80-4E6E05EC6653}"/>
                  </a:ext>
                </a:extLst>
              </p:cNvPr>
              <p:cNvSpPr/>
              <p:nvPr>
                <p:custDataLst>
                  <p:tags r:id="rId4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7" name="MoonLegend3" hidden="1">
              <a:extLst>
                <a:ext uri="{FF2B5EF4-FFF2-40B4-BE49-F238E27FC236}">
                  <a16:creationId xmlns:a16="http://schemas.microsoft.com/office/drawing/2014/main" id="{3D5226F2-235C-4D2E-83EF-B2ED054F12C4}"/>
                </a:ext>
              </a:extLst>
            </p:cNvPr>
            <p:cNvGrpSpPr>
              <a:grpSpLocks noChangeAspect="1"/>
            </p:cNvGrpSpPr>
            <p:nvPr>
              <p:custDataLst>
                <p:tags r:id="rId37"/>
              </p:custDataLst>
            </p:nvPr>
          </p:nvGrpSpPr>
          <p:grpSpPr>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E6680905-E489-4FBD-8EAB-C2A9DFEB9AE9}"/>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5" name="Arc 284" hidden="1">
                <a:extLst>
                  <a:ext uri="{FF2B5EF4-FFF2-40B4-BE49-F238E27FC236}">
                    <a16:creationId xmlns:a16="http://schemas.microsoft.com/office/drawing/2014/main" id="{2D1D7242-51BF-4535-AD88-BFDC578C8D9B}"/>
                  </a:ext>
                </a:extLst>
              </p:cNvPr>
              <p:cNvSpPr/>
              <p:nvPr>
                <p:custDataLst>
                  <p:tags r:id="rId4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8" name="MoonLegend4" hidden="1">
              <a:extLst>
                <a:ext uri="{FF2B5EF4-FFF2-40B4-BE49-F238E27FC236}">
                  <a16:creationId xmlns:a16="http://schemas.microsoft.com/office/drawing/2014/main" id="{768AB354-1BC2-4ED1-8E4B-88FBC963186F}"/>
                </a:ext>
              </a:extLst>
            </p:cNvPr>
            <p:cNvGrpSpPr>
              <a:grpSpLocks noChangeAspect="1"/>
            </p:cNvGrpSpPr>
            <p:nvPr>
              <p:custDataLst>
                <p:tags r:id="rId38"/>
              </p:custDataLst>
            </p:nvPr>
          </p:nvGrpSpPr>
          <p:grpSpPr>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AA7F4393-72EB-4BFE-A8B9-2B49E5FDA60C}"/>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3" name="Arc 282" hidden="1">
                <a:extLst>
                  <a:ext uri="{FF2B5EF4-FFF2-40B4-BE49-F238E27FC236}">
                    <a16:creationId xmlns:a16="http://schemas.microsoft.com/office/drawing/2014/main" id="{165B2ADC-8C44-46AA-8EA5-5F47E81ABBC4}"/>
                  </a:ext>
                </a:extLst>
              </p:cNvPr>
              <p:cNvSpPr/>
              <p:nvPr>
                <p:custDataLst>
                  <p:tags r:id="rId4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79" name="MoonLegend5" hidden="1">
              <a:extLst>
                <a:ext uri="{FF2B5EF4-FFF2-40B4-BE49-F238E27FC236}">
                  <a16:creationId xmlns:a16="http://schemas.microsoft.com/office/drawing/2014/main" id="{864DB0BC-9BA8-4090-BEFF-4A683EBE26EA}"/>
                </a:ext>
              </a:extLst>
            </p:cNvPr>
            <p:cNvGrpSpPr>
              <a:grpSpLocks noChangeAspect="1"/>
            </p:cNvGrpSpPr>
            <p:nvPr>
              <p:custDataLst>
                <p:tags r:id="rId39"/>
              </p:custDataLst>
            </p:nvPr>
          </p:nvGrpSpPr>
          <p:grpSpPr>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365BD9BC-FE14-4484-AAF3-478671256721}"/>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1" name="Arc 280" hidden="1">
                <a:extLst>
                  <a:ext uri="{FF2B5EF4-FFF2-40B4-BE49-F238E27FC236}">
                    <a16:creationId xmlns:a16="http://schemas.microsoft.com/office/drawing/2014/main" id="{ECF7D65C-58E1-45F4-B37D-F0EC5793BA15}"/>
                  </a:ext>
                </a:extLst>
              </p:cNvPr>
              <p:cNvSpPr/>
              <p:nvPr>
                <p:custDataLst>
                  <p:tags r:id="rId4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90" name="LegendBoxes" hidden="1">
            <a:extLst>
              <a:ext uri="{FF2B5EF4-FFF2-40B4-BE49-F238E27FC236}">
                <a16:creationId xmlns:a16="http://schemas.microsoft.com/office/drawing/2014/main" id="{733BFF23-1FEA-48B7-BC16-DB72F6E3935F}"/>
              </a:ext>
            </a:extLst>
          </p:cNvPr>
          <p:cNvGrpSpPr/>
          <p:nvPr userDrawn="1"/>
        </p:nvGrpSpPr>
        <p:grpSpPr>
          <a:xfrm>
            <a:off x="10714801" y="4520490"/>
            <a:ext cx="922463" cy="1717282"/>
            <a:chOff x="10652400" y="4322824"/>
            <a:chExt cx="922463" cy="1717282"/>
          </a:xfrm>
        </p:grpSpPr>
        <p:sp>
          <p:nvSpPr>
            <p:cNvPr id="291" name="RectangleLegend1" hidden="1">
              <a:extLst>
                <a:ext uri="{FF2B5EF4-FFF2-40B4-BE49-F238E27FC236}">
                  <a16:creationId xmlns:a16="http://schemas.microsoft.com/office/drawing/2014/main" id="{1927D3F4-4A21-4B2F-B2A9-F0A97D93001F}"/>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2" name="RectangleLegend2" hidden="1">
              <a:extLst>
                <a:ext uri="{FF2B5EF4-FFF2-40B4-BE49-F238E27FC236}">
                  <a16:creationId xmlns:a16="http://schemas.microsoft.com/office/drawing/2014/main" id="{51254F95-3FC9-4B15-9493-5EABB90C5F09}"/>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3" name="RectangleLegend3" hidden="1">
              <a:extLst>
                <a:ext uri="{FF2B5EF4-FFF2-40B4-BE49-F238E27FC236}">
                  <a16:creationId xmlns:a16="http://schemas.microsoft.com/office/drawing/2014/main" id="{9AA7B5F2-5BD1-4048-83F9-00A50791DC3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4" name="RectangleLegend4" hidden="1">
              <a:extLst>
                <a:ext uri="{FF2B5EF4-FFF2-40B4-BE49-F238E27FC236}">
                  <a16:creationId xmlns:a16="http://schemas.microsoft.com/office/drawing/2014/main" id="{B9907EC5-D563-4818-918F-3B572EA10C8F}"/>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5" name="RectangleLegend5" hidden="1">
              <a:extLst>
                <a:ext uri="{FF2B5EF4-FFF2-40B4-BE49-F238E27FC236}">
                  <a16:creationId xmlns:a16="http://schemas.microsoft.com/office/drawing/2014/main" id="{94951820-D4DF-43FE-BF0F-2ADD4EE851A3}"/>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96" name="Legend1" hidden="1">
              <a:extLst>
                <a:ext uri="{FF2B5EF4-FFF2-40B4-BE49-F238E27FC236}">
                  <a16:creationId xmlns:a16="http://schemas.microsoft.com/office/drawing/2014/main" id="{45DBE488-90B7-4CCF-AA00-CD3259D71337}"/>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7" name="Legend2" hidden="1">
              <a:extLst>
                <a:ext uri="{FF2B5EF4-FFF2-40B4-BE49-F238E27FC236}">
                  <a16:creationId xmlns:a16="http://schemas.microsoft.com/office/drawing/2014/main" id="{BB90495C-F2F9-4980-93EF-D15D13A3CC1F}"/>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8" name="Legend3" hidden="1">
              <a:extLst>
                <a:ext uri="{FF2B5EF4-FFF2-40B4-BE49-F238E27FC236}">
                  <a16:creationId xmlns:a16="http://schemas.microsoft.com/office/drawing/2014/main" id="{1F5AF333-6B7B-4A44-B3C3-B93D3B125BB7}"/>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99" name="Legend4" hidden="1">
              <a:extLst>
                <a:ext uri="{FF2B5EF4-FFF2-40B4-BE49-F238E27FC236}">
                  <a16:creationId xmlns:a16="http://schemas.microsoft.com/office/drawing/2014/main" id="{23314884-8A22-451A-B15D-FEC25B0439AC}"/>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300" name="Legend5" hidden="1">
              <a:extLst>
                <a:ext uri="{FF2B5EF4-FFF2-40B4-BE49-F238E27FC236}">
                  <a16:creationId xmlns:a16="http://schemas.microsoft.com/office/drawing/2014/main" id="{EF393DE8-46C3-4F04-A62D-D21D64C272C3}"/>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sp>
        <p:nvSpPr>
          <p:cNvPr id="4" name="Slide Number Placeholder 6">
            <a:extLst>
              <a:ext uri="{FF2B5EF4-FFF2-40B4-BE49-F238E27FC236}">
                <a16:creationId xmlns:a16="http://schemas.microsoft.com/office/drawing/2014/main" id="{FBF8E715-288B-E9CF-21A7-B99CDDC7C052}"/>
              </a:ext>
            </a:extLst>
          </p:cNvPr>
          <p:cNvSpPr>
            <a:spLocks noGrp="1"/>
          </p:cNvSpPr>
          <p:nvPr>
            <p:ph type="sldNum" sz="quarter" idx="4"/>
          </p:nvPr>
        </p:nvSpPr>
        <p:spPr>
          <a:xfrm>
            <a:off x="8610600" y="6356350"/>
            <a:ext cx="2743200" cy="365125"/>
          </a:xfrm>
          <a:prstGeom prst="rect">
            <a:avLst/>
          </a:prstGeom>
        </p:spPr>
        <p:txBody>
          <a:bodyPr/>
          <a:lstStyle>
            <a:lvl1pPr algn="r">
              <a:defRPr sz="1100"/>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3906" r:id="rId19"/>
    <p:sldLayoutId id="2147483907" r:id="rId20"/>
    <p:sldLayoutId id="2147483908" r:id="rId21"/>
    <p:sldLayoutId id="2147484096" r:id="rId22"/>
    <p:sldLayoutId id="2147483954" r:id="rId23"/>
    <p:sldLayoutId id="2147483957" r:id="rId24"/>
    <p:sldLayoutId id="2147483958" r:id="rId25"/>
    <p:sldLayoutId id="2147483959" r:id="rId26"/>
    <p:sldLayoutId id="2147484650" r:id="rId27"/>
    <p:sldLayoutId id="2147484651" r:id="rId28"/>
  </p:sldLayoutIdLst>
  <p:hf hdr="0" ftr="0" dt="0"/>
  <p:txStyles>
    <p:titleStyle>
      <a:lvl1pPr algn="l" defTabSz="914400" rtl="0" eaLnBrk="1" latinLnBrk="0" hangingPunct="1">
        <a:lnSpc>
          <a:spcPct val="100000"/>
        </a:lnSpc>
        <a:spcBef>
          <a:spcPct val="0"/>
        </a:spcBef>
        <a:buNone/>
        <a:defRPr lang="en-US" sz="1600" b="1" kern="1200" cap="all"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5ACBF0"/>
          </p15:clr>
        </p15:guide>
        <p15:guide id="3" orient="horz" pos="3912">
          <p15:clr>
            <a:srgbClr val="5ACBF0"/>
          </p15:clr>
        </p15:guide>
        <p15:guide id="4" orient="horz" pos="1064" userDrawn="1">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6" hidden="1">
            <a:extLst>
              <a:ext uri="{FF2B5EF4-FFF2-40B4-BE49-F238E27FC236}">
                <a16:creationId xmlns:a16="http://schemas.microsoft.com/office/drawing/2014/main" id="{BA8B01BB-DEAC-89AC-D601-A86DEA5C71DE}"/>
              </a:ext>
            </a:extLst>
          </p:cNvPr>
          <p:cNvGraphicFramePr>
            <a:graphicFrameLocks noChangeAspect="1"/>
          </p:cNvGraphicFramePr>
          <p:nvPr userDrawn="1">
            <p:custDataLst>
              <p:tags r:id="rId2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9" imgW="360" imgH="360" progId="TCLayout.ActiveDocument.1">
                  <p:embed/>
                </p:oleObj>
              </mc:Choice>
              <mc:Fallback>
                <p:oleObj name="think-cell Slide" r:id="rId49" imgW="360" imgH="360" progId="TCLayout.ActiveDocument.1">
                  <p:embed/>
                  <p:pic>
                    <p:nvPicPr>
                      <p:cNvPr id="1026" name="Object 6" hidden="1">
                        <a:extLst>
                          <a:ext uri="{FF2B5EF4-FFF2-40B4-BE49-F238E27FC236}">
                            <a16:creationId xmlns:a16="http://schemas.microsoft.com/office/drawing/2014/main" id="{BA8B01BB-DEAC-89AC-D601-A86DEA5C71DE}"/>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7" name="Picture 150">
            <a:extLst>
              <a:ext uri="{FF2B5EF4-FFF2-40B4-BE49-F238E27FC236}">
                <a16:creationId xmlns:a16="http://schemas.microsoft.com/office/drawing/2014/main" id="{A67BB419-A16F-17FF-68B4-20CE6FF4C21B}"/>
              </a:ext>
            </a:extLst>
          </p:cNvPr>
          <p:cNvPicPr>
            <a:picLocks noChangeAspect="1" noChangeArrowheads="1"/>
          </p:cNvPicPr>
          <p:nvPr userDrawn="1"/>
        </p:nvPicPr>
        <p:blipFill>
          <a:blip r:embed="rId51">
            <a:extLst>
              <a:ext uri="{28A0092B-C50C-407E-A947-70E740481C1C}">
                <a14:useLocalDpi xmlns:a14="http://schemas.microsoft.com/office/drawing/2010/main" val="0"/>
              </a:ext>
            </a:extLst>
          </a:blip>
          <a:srcRect/>
          <a:stretch>
            <a:fillRect/>
          </a:stretch>
        </p:blipFill>
        <p:spPr bwMode="ltGray">
          <a:xfrm>
            <a:off x="0" y="0"/>
            <a:ext cx="121904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8" name="Grid" hidden="1">
            <a:extLst>
              <a:ext uri="{FF2B5EF4-FFF2-40B4-BE49-F238E27FC236}">
                <a16:creationId xmlns:a16="http://schemas.microsoft.com/office/drawing/2014/main" id="{DB235115-656F-EA30-FECE-419A42F7155C}"/>
              </a:ext>
            </a:extLst>
          </p:cNvPr>
          <p:cNvGrpSpPr>
            <a:grpSpLocks/>
          </p:cNvGrpSpPr>
          <p:nvPr userDrawn="1"/>
        </p:nvGrpSpPr>
        <p:grpSpPr bwMode="auto">
          <a:xfrm>
            <a:off x="0" y="0"/>
            <a:ext cx="12190413" cy="6858000"/>
            <a:chOff x="0" y="0"/>
            <a:chExt cx="12190476" cy="6858000"/>
          </a:xfrm>
        </p:grpSpPr>
        <p:sp>
          <p:nvSpPr>
            <p:cNvPr id="171" name="Freeform: Shape 170">
              <a:extLst>
                <a:ext uri="{FF2B5EF4-FFF2-40B4-BE49-F238E27FC236}">
                  <a16:creationId xmlns:a16="http://schemas.microsoft.com/office/drawing/2014/main" id="{6D6EB580-7163-192D-AFF1-ABA939FB7684}"/>
                </a:ext>
              </a:extLst>
            </p:cNvPr>
            <p:cNvSpPr/>
            <p:nvPr userDrawn="1"/>
          </p:nvSpPr>
          <p:spPr bwMode="gray">
            <a:xfrm>
              <a:off x="554041"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172" name="Freeform: Shape 171">
              <a:extLst>
                <a:ext uri="{FF2B5EF4-FFF2-40B4-BE49-F238E27FC236}">
                  <a16:creationId xmlns:a16="http://schemas.microsoft.com/office/drawing/2014/main" id="{C6819611-BD52-340E-6D52-B5F739796E9A}"/>
                </a:ext>
              </a:extLst>
            </p:cNvPr>
            <p:cNvSpPr/>
            <p:nvPr/>
          </p:nvSpPr>
          <p:spPr bwMode="gray">
            <a:xfrm>
              <a:off x="1588" y="0"/>
              <a:ext cx="12188888" cy="6858000"/>
            </a:xfrm>
            <a:custGeom>
              <a:avLst/>
              <a:gdLst>
                <a:gd name="connsiteX0" fmla="*/ 553212 w 12188952"/>
                <a:gd name="connsiteY0" fmla="*/ 1405610 h 6858000"/>
                <a:gd name="connsiteX1" fmla="*/ 553212 w 12188952"/>
                <a:gd name="connsiteY1" fmla="*/ 1709928 h 6858000"/>
                <a:gd name="connsiteX2" fmla="*/ 551868 w 12188952"/>
                <a:gd name="connsiteY2" fmla="*/ 1709928 h 6858000"/>
                <a:gd name="connsiteX3" fmla="*/ 551868 w 12188952"/>
                <a:gd name="connsiteY3" fmla="*/ 6217920 h 6858000"/>
                <a:gd name="connsiteX4" fmla="*/ 553212 w 12188952"/>
                <a:gd name="connsiteY4" fmla="*/ 6217920 h 6858000"/>
                <a:gd name="connsiteX5" fmla="*/ 11635740 w 12188952"/>
                <a:gd name="connsiteY5" fmla="*/ 6217920 h 6858000"/>
                <a:gd name="connsiteX6" fmla="*/ 11636196 w 12188952"/>
                <a:gd name="connsiteY6" fmla="*/ 6217920 h 6858000"/>
                <a:gd name="connsiteX7" fmla="*/ 11636196 w 12188952"/>
                <a:gd name="connsiteY7" fmla="*/ 1709928 h 6858000"/>
                <a:gd name="connsiteX8" fmla="*/ 11635740 w 12188952"/>
                <a:gd name="connsiteY8" fmla="*/ 1709928 h 6858000"/>
                <a:gd name="connsiteX9" fmla="*/ 11635740 w 12188952"/>
                <a:gd name="connsiteY9" fmla="*/ 1405610 h 6858000"/>
                <a:gd name="connsiteX10" fmla="*/ 0 w 12188952"/>
                <a:gd name="connsiteY10" fmla="*/ 0 h 6858000"/>
                <a:gd name="connsiteX11" fmla="*/ 12188952 w 12188952"/>
                <a:gd name="connsiteY11" fmla="*/ 0 h 6858000"/>
                <a:gd name="connsiteX12" fmla="*/ 12188952 w 12188952"/>
                <a:gd name="connsiteY12" fmla="*/ 6858000 h 6858000"/>
                <a:gd name="connsiteX13" fmla="*/ 0 w 12188952"/>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8952" h="6858000">
                  <a:moveTo>
                    <a:pt x="553212" y="1405610"/>
                  </a:moveTo>
                  <a:lnTo>
                    <a:pt x="553212" y="1709928"/>
                  </a:lnTo>
                  <a:lnTo>
                    <a:pt x="551868" y="1709928"/>
                  </a:lnTo>
                  <a:lnTo>
                    <a:pt x="551868" y="6217920"/>
                  </a:lnTo>
                  <a:lnTo>
                    <a:pt x="553212" y="6217920"/>
                  </a:lnTo>
                  <a:lnTo>
                    <a:pt x="11635740" y="6217920"/>
                  </a:lnTo>
                  <a:lnTo>
                    <a:pt x="11636196" y="6217920"/>
                  </a:lnTo>
                  <a:lnTo>
                    <a:pt x="11636196" y="1709928"/>
                  </a:lnTo>
                  <a:lnTo>
                    <a:pt x="11635740" y="1709928"/>
                  </a:lnTo>
                  <a:lnTo>
                    <a:pt x="11635740" y="1405610"/>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cxnSp>
          <p:nvCxnSpPr>
            <p:cNvPr id="173" name="Straight Connector 172">
              <a:extLst>
                <a:ext uri="{FF2B5EF4-FFF2-40B4-BE49-F238E27FC236}">
                  <a16:creationId xmlns:a16="http://schemas.microsoft.com/office/drawing/2014/main" id="{1EC2F94B-A9BE-4BA4-0DA1-CCBA59E92A1C}"/>
                </a:ext>
              </a:extLst>
            </p:cNvPr>
            <p:cNvCxnSpPr/>
            <p:nvPr/>
          </p:nvCxnSpPr>
          <p:spPr bwMode="gray">
            <a:xfrm>
              <a:off x="85884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96D961A-C155-8DF8-2FF4-9AD04A56FBD1}"/>
                </a:ext>
              </a:extLst>
            </p:cNvPr>
            <p:cNvCxnSpPr/>
            <p:nvPr/>
          </p:nvCxnSpPr>
          <p:spPr bwMode="gray">
            <a:xfrm>
              <a:off x="1133322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A08F515-2736-9905-5724-744784352DD7}"/>
                </a:ext>
              </a:extLst>
            </p:cNvPr>
            <p:cNvCxnSpPr/>
            <p:nvPr/>
          </p:nvCxnSpPr>
          <p:spPr bwMode="gray">
            <a:xfrm>
              <a:off x="181134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B1D8E28-03CC-D9D0-42F0-18123C151130}"/>
                </a:ext>
              </a:extLst>
            </p:cNvPr>
            <p:cNvCxnSpPr/>
            <p:nvPr/>
          </p:nvCxnSpPr>
          <p:spPr bwMode="gray">
            <a:xfrm>
              <a:off x="27638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598EB02-9CF7-EFBE-92F2-091902772454}"/>
                </a:ext>
              </a:extLst>
            </p:cNvPr>
            <p:cNvCxnSpPr/>
            <p:nvPr/>
          </p:nvCxnSpPr>
          <p:spPr bwMode="gray">
            <a:xfrm>
              <a:off x="37163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53A407E-13CB-2FB2-4FE7-08E862BFE9D7}"/>
                </a:ext>
              </a:extLst>
            </p:cNvPr>
            <p:cNvCxnSpPr/>
            <p:nvPr/>
          </p:nvCxnSpPr>
          <p:spPr bwMode="gray">
            <a:xfrm>
              <a:off x="466727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9526B8D-E75D-225D-95FC-AAE5421D5943}"/>
                </a:ext>
              </a:extLst>
            </p:cNvPr>
            <p:cNvCxnSpPr/>
            <p:nvPr/>
          </p:nvCxnSpPr>
          <p:spPr bwMode="gray">
            <a:xfrm>
              <a:off x="561977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AE6D6D6B-F7F8-472F-EC06-123C4D267F12}"/>
                </a:ext>
              </a:extLst>
            </p:cNvPr>
            <p:cNvCxnSpPr/>
            <p:nvPr/>
          </p:nvCxnSpPr>
          <p:spPr bwMode="gray">
            <a:xfrm>
              <a:off x="657228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5427FEB-E4DC-C843-4050-C4384FE3404E}"/>
                </a:ext>
              </a:extLst>
            </p:cNvPr>
            <p:cNvCxnSpPr/>
            <p:nvPr/>
          </p:nvCxnSpPr>
          <p:spPr bwMode="gray">
            <a:xfrm>
              <a:off x="752478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F4F4798-0A5C-77D2-6A18-659224E727A6}"/>
                </a:ext>
              </a:extLst>
            </p:cNvPr>
            <p:cNvCxnSpPr/>
            <p:nvPr/>
          </p:nvCxnSpPr>
          <p:spPr bwMode="gray">
            <a:xfrm>
              <a:off x="847570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275254E-528D-9D40-417C-D50C78A77DF8}"/>
                </a:ext>
              </a:extLst>
            </p:cNvPr>
            <p:cNvCxnSpPr/>
            <p:nvPr/>
          </p:nvCxnSpPr>
          <p:spPr bwMode="gray">
            <a:xfrm>
              <a:off x="942821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00DFAF6-790D-EEBF-136B-B393E9F469F5}"/>
                </a:ext>
              </a:extLst>
            </p:cNvPr>
            <p:cNvCxnSpPr/>
            <p:nvPr/>
          </p:nvCxnSpPr>
          <p:spPr bwMode="gray">
            <a:xfrm>
              <a:off x="1038071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203" name="Freeform: Shape 202">
              <a:extLst>
                <a:ext uri="{FF2B5EF4-FFF2-40B4-BE49-F238E27FC236}">
                  <a16:creationId xmlns:a16="http://schemas.microsoft.com/office/drawing/2014/main" id="{6C093866-709C-200F-B799-C2D0AAC3A5C1}"/>
                </a:ext>
              </a:extLst>
            </p:cNvPr>
            <p:cNvSpPr/>
            <p:nvPr/>
          </p:nvSpPr>
          <p:spPr bwMode="gray">
            <a:xfrm>
              <a:off x="1588" y="0"/>
              <a:ext cx="552453"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04" name="Freeform: Shape 203">
              <a:extLst>
                <a:ext uri="{FF2B5EF4-FFF2-40B4-BE49-F238E27FC236}">
                  <a16:creationId xmlns:a16="http://schemas.microsoft.com/office/drawing/2014/main" id="{B36E7258-15BB-FD13-157E-FE8A8DDD0C61}"/>
                </a:ext>
              </a:extLst>
            </p:cNvPr>
            <p:cNvSpPr/>
            <p:nvPr/>
          </p:nvSpPr>
          <p:spPr bwMode="gray">
            <a:xfrm>
              <a:off x="1166819"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05" name="Freeform: Shape 204">
              <a:extLst>
                <a:ext uri="{FF2B5EF4-FFF2-40B4-BE49-F238E27FC236}">
                  <a16:creationId xmlns:a16="http://schemas.microsoft.com/office/drawing/2014/main" id="{80DDF333-A275-3A15-0E97-CEB0F458BFDF}"/>
                </a:ext>
              </a:extLst>
            </p:cNvPr>
            <p:cNvSpPr/>
            <p:nvPr/>
          </p:nvSpPr>
          <p:spPr bwMode="gray">
            <a:xfrm>
              <a:off x="2119324"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06" name="Freeform: Shape 205">
              <a:extLst>
                <a:ext uri="{FF2B5EF4-FFF2-40B4-BE49-F238E27FC236}">
                  <a16:creationId xmlns:a16="http://schemas.microsoft.com/office/drawing/2014/main" id="{282538E1-AE72-833F-4295-146F17A3A86B}"/>
                </a:ext>
              </a:extLst>
            </p:cNvPr>
            <p:cNvSpPr/>
            <p:nvPr/>
          </p:nvSpPr>
          <p:spPr bwMode="gray">
            <a:xfrm>
              <a:off x="3071829"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07" name="Freeform: Shape 206">
              <a:extLst>
                <a:ext uri="{FF2B5EF4-FFF2-40B4-BE49-F238E27FC236}">
                  <a16:creationId xmlns:a16="http://schemas.microsoft.com/office/drawing/2014/main" id="{D2067F58-D2BF-582D-A50D-6507D7B8472A}"/>
                </a:ext>
              </a:extLst>
            </p:cNvPr>
            <p:cNvSpPr/>
            <p:nvPr/>
          </p:nvSpPr>
          <p:spPr bwMode="gray">
            <a:xfrm>
              <a:off x="4024334" y="0"/>
              <a:ext cx="338139"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08" name="Freeform: Shape 207">
              <a:extLst>
                <a:ext uri="{FF2B5EF4-FFF2-40B4-BE49-F238E27FC236}">
                  <a16:creationId xmlns:a16="http://schemas.microsoft.com/office/drawing/2014/main" id="{0991B550-519A-4596-1460-00BAF31A01E3}"/>
                </a:ext>
              </a:extLst>
            </p:cNvPr>
            <p:cNvSpPr/>
            <p:nvPr/>
          </p:nvSpPr>
          <p:spPr bwMode="gray">
            <a:xfrm>
              <a:off x="4975251"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09" name="Freeform: Shape 208">
              <a:extLst>
                <a:ext uri="{FF2B5EF4-FFF2-40B4-BE49-F238E27FC236}">
                  <a16:creationId xmlns:a16="http://schemas.microsoft.com/office/drawing/2014/main" id="{2EB18319-71BC-F879-2656-98A4096FEEE1}"/>
                </a:ext>
              </a:extLst>
            </p:cNvPr>
            <p:cNvSpPr/>
            <p:nvPr/>
          </p:nvSpPr>
          <p:spPr bwMode="gray">
            <a:xfrm>
              <a:off x="5927756"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0" name="Freeform: Shape 209">
              <a:extLst>
                <a:ext uri="{FF2B5EF4-FFF2-40B4-BE49-F238E27FC236}">
                  <a16:creationId xmlns:a16="http://schemas.microsoft.com/office/drawing/2014/main" id="{728CA7BA-D1C7-C1F3-A1D0-7E410DE890E1}"/>
                </a:ext>
              </a:extLst>
            </p:cNvPr>
            <p:cNvSpPr/>
            <p:nvPr/>
          </p:nvSpPr>
          <p:spPr bwMode="gray">
            <a:xfrm>
              <a:off x="6880261"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1" name="Freeform: Shape 210">
              <a:extLst>
                <a:ext uri="{FF2B5EF4-FFF2-40B4-BE49-F238E27FC236}">
                  <a16:creationId xmlns:a16="http://schemas.microsoft.com/office/drawing/2014/main" id="{CE0DFAA3-EB02-7D10-4C20-FEC0DF80A5F3}"/>
                </a:ext>
              </a:extLst>
            </p:cNvPr>
            <p:cNvSpPr/>
            <p:nvPr/>
          </p:nvSpPr>
          <p:spPr bwMode="gray">
            <a:xfrm>
              <a:off x="7832765" y="0"/>
              <a:ext cx="338140"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2" name="Freeform: Shape 211">
              <a:extLst>
                <a:ext uri="{FF2B5EF4-FFF2-40B4-BE49-F238E27FC236}">
                  <a16:creationId xmlns:a16="http://schemas.microsoft.com/office/drawing/2014/main" id="{3E5688C2-1208-5F8D-8F2C-B6D46E4B158B}"/>
                </a:ext>
              </a:extLst>
            </p:cNvPr>
            <p:cNvSpPr/>
            <p:nvPr/>
          </p:nvSpPr>
          <p:spPr bwMode="gray">
            <a:xfrm>
              <a:off x="8783683" y="0"/>
              <a:ext cx="339727"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3" name="Freeform: Shape 212">
              <a:extLst>
                <a:ext uri="{FF2B5EF4-FFF2-40B4-BE49-F238E27FC236}">
                  <a16:creationId xmlns:a16="http://schemas.microsoft.com/office/drawing/2014/main" id="{84A6E910-D247-1B8E-FEAD-7631DA97D6C9}"/>
                </a:ext>
              </a:extLst>
            </p:cNvPr>
            <p:cNvSpPr/>
            <p:nvPr/>
          </p:nvSpPr>
          <p:spPr bwMode="gray">
            <a:xfrm>
              <a:off x="9736188" y="0"/>
              <a:ext cx="339727"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4" name="Freeform: Shape 213">
              <a:extLst>
                <a:ext uri="{FF2B5EF4-FFF2-40B4-BE49-F238E27FC236}">
                  <a16:creationId xmlns:a16="http://schemas.microsoft.com/office/drawing/2014/main" id="{9CB4464A-7D04-979B-A3B3-262F0A10258D}"/>
                </a:ext>
              </a:extLst>
            </p:cNvPr>
            <p:cNvSpPr/>
            <p:nvPr/>
          </p:nvSpPr>
          <p:spPr bwMode="gray">
            <a:xfrm>
              <a:off x="10688693" y="0"/>
              <a:ext cx="336552"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5" name="Freeform: Shape 214">
              <a:extLst>
                <a:ext uri="{FF2B5EF4-FFF2-40B4-BE49-F238E27FC236}">
                  <a16:creationId xmlns:a16="http://schemas.microsoft.com/office/drawing/2014/main" id="{005470E3-A401-A562-A7BB-2A8C422DEB2E}"/>
                </a:ext>
              </a:extLst>
            </p:cNvPr>
            <p:cNvSpPr/>
            <p:nvPr/>
          </p:nvSpPr>
          <p:spPr bwMode="gray">
            <a:xfrm>
              <a:off x="11638023" y="0"/>
              <a:ext cx="552453"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6" name="Freeform: Shape 215">
              <a:extLst>
                <a:ext uri="{FF2B5EF4-FFF2-40B4-BE49-F238E27FC236}">
                  <a16:creationId xmlns:a16="http://schemas.microsoft.com/office/drawing/2014/main" id="{00FD2C19-9C99-44B9-58AB-8D1DF85AA37F}"/>
                </a:ext>
              </a:extLst>
            </p:cNvPr>
            <p:cNvSpPr/>
            <p:nvPr/>
          </p:nvSpPr>
          <p:spPr bwMode="gray">
            <a:xfrm>
              <a:off x="7219987"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7" name="Freeform: Shape 216">
              <a:extLst>
                <a:ext uri="{FF2B5EF4-FFF2-40B4-BE49-F238E27FC236}">
                  <a16:creationId xmlns:a16="http://schemas.microsoft.com/office/drawing/2014/main" id="{9BA89268-C085-5D4E-CA42-BF0E3B00728F}"/>
                </a:ext>
              </a:extLst>
            </p:cNvPr>
            <p:cNvSpPr/>
            <p:nvPr userDrawn="1"/>
          </p:nvSpPr>
          <p:spPr bwMode="gray">
            <a:xfrm>
              <a:off x="1506546"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8" name="Freeform: Shape 217">
              <a:extLst>
                <a:ext uri="{FF2B5EF4-FFF2-40B4-BE49-F238E27FC236}">
                  <a16:creationId xmlns:a16="http://schemas.microsoft.com/office/drawing/2014/main" id="{5DC9B185-4A04-38EC-2823-08307F6797DC}"/>
                </a:ext>
              </a:extLst>
            </p:cNvPr>
            <p:cNvSpPr/>
            <p:nvPr userDrawn="1"/>
          </p:nvSpPr>
          <p:spPr bwMode="gray">
            <a:xfrm>
              <a:off x="2459051"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19" name="Freeform: Shape 218">
              <a:extLst>
                <a:ext uri="{FF2B5EF4-FFF2-40B4-BE49-F238E27FC236}">
                  <a16:creationId xmlns:a16="http://schemas.microsoft.com/office/drawing/2014/main" id="{E84AE012-8B7A-2BBF-4109-C4C6B3DBB77A}"/>
                </a:ext>
              </a:extLst>
            </p:cNvPr>
            <p:cNvSpPr/>
            <p:nvPr userDrawn="1"/>
          </p:nvSpPr>
          <p:spPr bwMode="gray">
            <a:xfrm>
              <a:off x="3411556"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0" name="Freeform: Shape 219">
              <a:extLst>
                <a:ext uri="{FF2B5EF4-FFF2-40B4-BE49-F238E27FC236}">
                  <a16:creationId xmlns:a16="http://schemas.microsoft.com/office/drawing/2014/main" id="{73FC6E89-8143-1406-090F-4264519B6B7D}"/>
                </a:ext>
              </a:extLst>
            </p:cNvPr>
            <p:cNvSpPr/>
            <p:nvPr userDrawn="1"/>
          </p:nvSpPr>
          <p:spPr bwMode="gray">
            <a:xfrm>
              <a:off x="4362473" y="0"/>
              <a:ext cx="609603"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1" name="Freeform: Shape 220">
              <a:extLst>
                <a:ext uri="{FF2B5EF4-FFF2-40B4-BE49-F238E27FC236}">
                  <a16:creationId xmlns:a16="http://schemas.microsoft.com/office/drawing/2014/main" id="{6BD7E455-3D7B-B5E8-B03E-8DDF852293CD}"/>
                </a:ext>
              </a:extLst>
            </p:cNvPr>
            <p:cNvSpPr/>
            <p:nvPr userDrawn="1"/>
          </p:nvSpPr>
          <p:spPr bwMode="gray">
            <a:xfrm>
              <a:off x="5314977"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2" name="Freeform: Shape 221">
              <a:extLst>
                <a:ext uri="{FF2B5EF4-FFF2-40B4-BE49-F238E27FC236}">
                  <a16:creationId xmlns:a16="http://schemas.microsoft.com/office/drawing/2014/main" id="{0E32BA0B-F5FD-3471-4365-71DA57C6786A}"/>
                </a:ext>
              </a:extLst>
            </p:cNvPr>
            <p:cNvSpPr/>
            <p:nvPr userDrawn="1"/>
          </p:nvSpPr>
          <p:spPr bwMode="gray">
            <a:xfrm>
              <a:off x="6267482"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3" name="Freeform: Shape 222">
              <a:extLst>
                <a:ext uri="{FF2B5EF4-FFF2-40B4-BE49-F238E27FC236}">
                  <a16:creationId xmlns:a16="http://schemas.microsoft.com/office/drawing/2014/main" id="{774E0843-306B-DD6F-D55C-A552EFFF5E0E}"/>
                </a:ext>
              </a:extLst>
            </p:cNvPr>
            <p:cNvSpPr/>
            <p:nvPr userDrawn="1"/>
          </p:nvSpPr>
          <p:spPr bwMode="gray">
            <a:xfrm>
              <a:off x="8170905"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4" name="Freeform: Shape 223">
              <a:extLst>
                <a:ext uri="{FF2B5EF4-FFF2-40B4-BE49-F238E27FC236}">
                  <a16:creationId xmlns:a16="http://schemas.microsoft.com/office/drawing/2014/main" id="{D8714466-2770-85FC-CE7D-C8C1AED63F07}"/>
                </a:ext>
              </a:extLst>
            </p:cNvPr>
            <p:cNvSpPr/>
            <p:nvPr userDrawn="1"/>
          </p:nvSpPr>
          <p:spPr bwMode="gray">
            <a:xfrm>
              <a:off x="9123410" y="0"/>
              <a:ext cx="609603"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5" name="Freeform: Shape 224">
              <a:extLst>
                <a:ext uri="{FF2B5EF4-FFF2-40B4-BE49-F238E27FC236}">
                  <a16:creationId xmlns:a16="http://schemas.microsoft.com/office/drawing/2014/main" id="{EA0B89B4-FCF6-9929-43CC-4AA0EC2E187C}"/>
                </a:ext>
              </a:extLst>
            </p:cNvPr>
            <p:cNvSpPr/>
            <p:nvPr userDrawn="1"/>
          </p:nvSpPr>
          <p:spPr bwMode="gray">
            <a:xfrm>
              <a:off x="10075915" y="0"/>
              <a:ext cx="609603"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sp>
          <p:nvSpPr>
            <p:cNvPr id="226" name="Freeform: Shape 225">
              <a:extLst>
                <a:ext uri="{FF2B5EF4-FFF2-40B4-BE49-F238E27FC236}">
                  <a16:creationId xmlns:a16="http://schemas.microsoft.com/office/drawing/2014/main" id="{8930D3B5-8669-4E99-4D0F-0BAB967D71ED}"/>
                </a:ext>
              </a:extLst>
            </p:cNvPr>
            <p:cNvSpPr/>
            <p:nvPr userDrawn="1"/>
          </p:nvSpPr>
          <p:spPr bwMode="gray">
            <a:xfrm>
              <a:off x="11028420" y="0"/>
              <a:ext cx="609603"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68572" tIns="34286" rIns="68572" bIns="34286" anchor="ctr"/>
            <a:lstStyle/>
            <a:p>
              <a:pPr algn="ctr" eaLnBrk="1" fontAlgn="auto" hangingPunct="1">
                <a:spcBef>
                  <a:spcPts val="0"/>
                </a:spcBef>
                <a:spcAft>
                  <a:spcPts val="0"/>
                </a:spcAft>
                <a:defRPr/>
              </a:pPr>
              <a:endParaRPr lang="en-US" sz="1323">
                <a:solidFill>
                  <a:schemeClr val="tx1"/>
                </a:solidFill>
              </a:endParaRPr>
            </a:p>
          </p:txBody>
        </p:sp>
        <p:cxnSp>
          <p:nvCxnSpPr>
            <p:cNvPr id="227" name="Straight Connector 226">
              <a:extLst>
                <a:ext uri="{FF2B5EF4-FFF2-40B4-BE49-F238E27FC236}">
                  <a16:creationId xmlns:a16="http://schemas.microsoft.com/office/drawing/2014/main" id="{FCACB581-ABD8-D639-598F-4B6245610954}"/>
                </a:ext>
              </a:extLst>
            </p:cNvPr>
            <p:cNvCxnSpPr/>
            <p:nvPr userDrawn="1"/>
          </p:nvCxnSpPr>
          <p:spPr bwMode="gray">
            <a:xfrm>
              <a:off x="0" y="62230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FCF15AB3-C689-1786-37A9-37DF90AFBD3C}"/>
                </a:ext>
              </a:extLst>
            </p:cNvPr>
            <p:cNvCxnSpPr/>
            <p:nvPr userDrawn="1"/>
          </p:nvCxnSpPr>
          <p:spPr bwMode="gray">
            <a:xfrm>
              <a:off x="0" y="31115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D2256B32-F6DB-74F4-D570-265CE311926E}"/>
                </a:ext>
              </a:extLst>
            </p:cNvPr>
            <p:cNvCxnSpPr/>
            <p:nvPr userDrawn="1"/>
          </p:nvCxnSpPr>
          <p:spPr bwMode="gray">
            <a:xfrm>
              <a:off x="0" y="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6DDAE9A8-F876-ADAE-EBCE-5A667C05F03A}"/>
                </a:ext>
              </a:extLst>
            </p:cNvPr>
            <p:cNvCxnSpPr/>
            <p:nvPr userDrawn="1"/>
          </p:nvCxnSpPr>
          <p:spPr bwMode="gray">
            <a:xfrm>
              <a:off x="0" y="124301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FD525ACE-3E82-2B8F-4C08-94789C45C52B}"/>
                </a:ext>
              </a:extLst>
            </p:cNvPr>
            <p:cNvCxnSpPr/>
            <p:nvPr userDrawn="1"/>
          </p:nvCxnSpPr>
          <p:spPr bwMode="gray">
            <a:xfrm>
              <a:off x="0" y="93345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2BE7EEBD-E8D7-D954-2767-70F426010236}"/>
                </a:ext>
              </a:extLst>
            </p:cNvPr>
            <p:cNvCxnSpPr/>
            <p:nvPr userDrawn="1"/>
          </p:nvCxnSpPr>
          <p:spPr bwMode="gray">
            <a:xfrm>
              <a:off x="0" y="186531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028355F-250C-DBC0-83B5-C16366FC0533}"/>
                </a:ext>
              </a:extLst>
            </p:cNvPr>
            <p:cNvCxnSpPr/>
            <p:nvPr userDrawn="1"/>
          </p:nvCxnSpPr>
          <p:spPr bwMode="gray">
            <a:xfrm>
              <a:off x="0" y="155416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9E0DA7F-483E-1025-123B-24B13A3227C7}"/>
                </a:ext>
              </a:extLst>
            </p:cNvPr>
            <p:cNvCxnSpPr/>
            <p:nvPr userDrawn="1"/>
          </p:nvCxnSpPr>
          <p:spPr bwMode="gray">
            <a:xfrm>
              <a:off x="0" y="248761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BCC918C-E517-6EDE-8D28-C45394BCEEC2}"/>
                </a:ext>
              </a:extLst>
            </p:cNvPr>
            <p:cNvCxnSpPr/>
            <p:nvPr userDrawn="1"/>
          </p:nvCxnSpPr>
          <p:spPr bwMode="gray">
            <a:xfrm>
              <a:off x="0" y="217646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FE5CA82-4BDD-0270-8637-3BDAB74BE389}"/>
                </a:ext>
              </a:extLst>
            </p:cNvPr>
            <p:cNvCxnSpPr/>
            <p:nvPr userDrawn="1"/>
          </p:nvCxnSpPr>
          <p:spPr bwMode="gray">
            <a:xfrm>
              <a:off x="0" y="310832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83DAF8BC-5CFF-3F4C-47D9-5DB5E84E7679}"/>
                </a:ext>
              </a:extLst>
            </p:cNvPr>
            <p:cNvCxnSpPr/>
            <p:nvPr userDrawn="1"/>
          </p:nvCxnSpPr>
          <p:spPr bwMode="gray">
            <a:xfrm>
              <a:off x="0" y="279876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78733A81-4636-2375-5F4D-06E3BCCD2172}"/>
                </a:ext>
              </a:extLst>
            </p:cNvPr>
            <p:cNvCxnSpPr/>
            <p:nvPr userDrawn="1"/>
          </p:nvCxnSpPr>
          <p:spPr bwMode="gray">
            <a:xfrm>
              <a:off x="0" y="373062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AADC895C-EEE6-9E7E-2D1C-2C25E81D3EA1}"/>
                </a:ext>
              </a:extLst>
            </p:cNvPr>
            <p:cNvCxnSpPr/>
            <p:nvPr userDrawn="1"/>
          </p:nvCxnSpPr>
          <p:spPr bwMode="gray">
            <a:xfrm>
              <a:off x="0" y="341947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2085338-5863-99BD-D51F-A09D73AE792C}"/>
                </a:ext>
              </a:extLst>
            </p:cNvPr>
            <p:cNvCxnSpPr/>
            <p:nvPr userDrawn="1"/>
          </p:nvCxnSpPr>
          <p:spPr bwMode="gray">
            <a:xfrm>
              <a:off x="0" y="435292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2CD068F-B4C0-78AE-E6DF-B703DF860E60}"/>
                </a:ext>
              </a:extLst>
            </p:cNvPr>
            <p:cNvCxnSpPr/>
            <p:nvPr userDrawn="1"/>
          </p:nvCxnSpPr>
          <p:spPr bwMode="gray">
            <a:xfrm>
              <a:off x="0" y="404177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477FC177-FA0E-68A8-B749-208A11422CAC}"/>
                </a:ext>
              </a:extLst>
            </p:cNvPr>
            <p:cNvCxnSpPr/>
            <p:nvPr userDrawn="1"/>
          </p:nvCxnSpPr>
          <p:spPr bwMode="gray">
            <a:xfrm>
              <a:off x="0" y="497363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B9A9E987-A456-B563-4638-6EA846C6808A}"/>
                </a:ext>
              </a:extLst>
            </p:cNvPr>
            <p:cNvCxnSpPr/>
            <p:nvPr userDrawn="1"/>
          </p:nvCxnSpPr>
          <p:spPr bwMode="gray">
            <a:xfrm>
              <a:off x="0" y="466407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1741A87-2FD6-752A-F414-B6C3B52DC5CA}"/>
                </a:ext>
              </a:extLst>
            </p:cNvPr>
            <p:cNvCxnSpPr/>
            <p:nvPr userDrawn="1"/>
          </p:nvCxnSpPr>
          <p:spPr bwMode="gray">
            <a:xfrm>
              <a:off x="0" y="559593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647BFCA-3C80-3A62-2C6B-5D9F729783A9}"/>
                </a:ext>
              </a:extLst>
            </p:cNvPr>
            <p:cNvCxnSpPr/>
            <p:nvPr userDrawn="1"/>
          </p:nvCxnSpPr>
          <p:spPr bwMode="gray">
            <a:xfrm>
              <a:off x="0" y="528478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01145394-0DDF-91B3-84FF-3384B8E4482D}"/>
                </a:ext>
              </a:extLst>
            </p:cNvPr>
            <p:cNvCxnSpPr/>
            <p:nvPr userDrawn="1"/>
          </p:nvCxnSpPr>
          <p:spPr bwMode="gray">
            <a:xfrm>
              <a:off x="0" y="621823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D8A313DB-0F25-8851-B211-C7C0B60DE1CA}"/>
                </a:ext>
              </a:extLst>
            </p:cNvPr>
            <p:cNvCxnSpPr/>
            <p:nvPr userDrawn="1"/>
          </p:nvCxnSpPr>
          <p:spPr bwMode="gray">
            <a:xfrm>
              <a:off x="0" y="590708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CB78F8E-32B9-654F-002F-99019F7413C2}"/>
                </a:ext>
              </a:extLst>
            </p:cNvPr>
            <p:cNvCxnSpPr/>
            <p:nvPr userDrawn="1"/>
          </p:nvCxnSpPr>
          <p:spPr bwMode="gray">
            <a:xfrm>
              <a:off x="0" y="652938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D8542BE-B982-8F89-26BB-D42946500B11}"/>
                </a:ext>
              </a:extLst>
            </p:cNvPr>
            <p:cNvCxnSpPr/>
            <p:nvPr userDrawn="1"/>
          </p:nvCxnSpPr>
          <p:spPr bwMode="gray">
            <a:xfrm>
              <a:off x="0" y="77787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0FCECCE7-3C84-C8D1-7D9C-61845F1A9A07}"/>
                </a:ext>
              </a:extLst>
            </p:cNvPr>
            <p:cNvCxnSpPr/>
            <p:nvPr userDrawn="1"/>
          </p:nvCxnSpPr>
          <p:spPr bwMode="gray">
            <a:xfrm>
              <a:off x="0" y="46672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9637A031-CEF6-FF61-8BEB-43F4E7CC1E88}"/>
                </a:ext>
              </a:extLst>
            </p:cNvPr>
            <p:cNvCxnSpPr/>
            <p:nvPr userDrawn="1"/>
          </p:nvCxnSpPr>
          <p:spPr bwMode="gray">
            <a:xfrm>
              <a:off x="0" y="155575"/>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A6F5CFDC-8381-5B43-6677-BAA61C6EF1A3}"/>
                </a:ext>
              </a:extLst>
            </p:cNvPr>
            <p:cNvCxnSpPr/>
            <p:nvPr userDrawn="1"/>
          </p:nvCxnSpPr>
          <p:spPr bwMode="gray">
            <a:xfrm>
              <a:off x="0" y="139858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55DA176-C7E2-45B4-18AE-4751F4D98355}"/>
                </a:ext>
              </a:extLst>
            </p:cNvPr>
            <p:cNvCxnSpPr/>
            <p:nvPr userDrawn="1"/>
          </p:nvCxnSpPr>
          <p:spPr bwMode="gray">
            <a:xfrm>
              <a:off x="0" y="108743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24089067-3558-6C9E-7347-8053277538F6}"/>
                </a:ext>
              </a:extLst>
            </p:cNvPr>
            <p:cNvCxnSpPr/>
            <p:nvPr userDrawn="1"/>
          </p:nvCxnSpPr>
          <p:spPr bwMode="gray">
            <a:xfrm>
              <a:off x="0" y="202088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AFBFCF5-B673-8EF9-D80C-825015CFD1A2}"/>
                </a:ext>
              </a:extLst>
            </p:cNvPr>
            <p:cNvCxnSpPr/>
            <p:nvPr userDrawn="1"/>
          </p:nvCxnSpPr>
          <p:spPr bwMode="gray">
            <a:xfrm>
              <a:off x="0" y="170973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F248AEE-B4BE-784E-5725-74514C14E7CE}"/>
                </a:ext>
              </a:extLst>
            </p:cNvPr>
            <p:cNvCxnSpPr/>
            <p:nvPr userDrawn="1"/>
          </p:nvCxnSpPr>
          <p:spPr bwMode="gray">
            <a:xfrm>
              <a:off x="0" y="264318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67A2EF62-66C6-77DA-B9A5-69D667E2D5AF}"/>
                </a:ext>
              </a:extLst>
            </p:cNvPr>
            <p:cNvCxnSpPr/>
            <p:nvPr userDrawn="1"/>
          </p:nvCxnSpPr>
          <p:spPr bwMode="gray">
            <a:xfrm>
              <a:off x="0" y="2332038"/>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6CC012D7-B12C-32E6-A9EC-66F9FA9475C3}"/>
                </a:ext>
              </a:extLst>
            </p:cNvPr>
            <p:cNvCxnSpPr/>
            <p:nvPr userDrawn="1"/>
          </p:nvCxnSpPr>
          <p:spPr bwMode="gray">
            <a:xfrm>
              <a:off x="0" y="326390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7D4C7EDF-4828-7F9C-A7DF-1754B172C414}"/>
                </a:ext>
              </a:extLst>
            </p:cNvPr>
            <p:cNvCxnSpPr/>
            <p:nvPr userDrawn="1"/>
          </p:nvCxnSpPr>
          <p:spPr bwMode="gray">
            <a:xfrm>
              <a:off x="0" y="295275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E2698786-0FC3-6C4C-AD98-8FCD8688532A}"/>
                </a:ext>
              </a:extLst>
            </p:cNvPr>
            <p:cNvCxnSpPr/>
            <p:nvPr userDrawn="1"/>
          </p:nvCxnSpPr>
          <p:spPr bwMode="gray">
            <a:xfrm>
              <a:off x="0" y="388620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41B7A177-6CA9-D2AB-58BC-C099494E30E3}"/>
                </a:ext>
              </a:extLst>
            </p:cNvPr>
            <p:cNvCxnSpPr/>
            <p:nvPr userDrawn="1"/>
          </p:nvCxnSpPr>
          <p:spPr bwMode="gray">
            <a:xfrm>
              <a:off x="0" y="357505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F8C781FA-13A1-2810-CAC0-A5BC89E147B9}"/>
                </a:ext>
              </a:extLst>
            </p:cNvPr>
            <p:cNvCxnSpPr/>
            <p:nvPr userDrawn="1"/>
          </p:nvCxnSpPr>
          <p:spPr bwMode="gray">
            <a:xfrm>
              <a:off x="0" y="450850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EC1BA255-F839-0EF1-14B9-2580074B34B4}"/>
                </a:ext>
              </a:extLst>
            </p:cNvPr>
            <p:cNvCxnSpPr/>
            <p:nvPr userDrawn="1"/>
          </p:nvCxnSpPr>
          <p:spPr bwMode="gray">
            <a:xfrm>
              <a:off x="0" y="419735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FA8EAF5-98B5-7970-B8E6-9214EC1DE010}"/>
                </a:ext>
              </a:extLst>
            </p:cNvPr>
            <p:cNvCxnSpPr/>
            <p:nvPr userDrawn="1"/>
          </p:nvCxnSpPr>
          <p:spPr bwMode="gray">
            <a:xfrm>
              <a:off x="0" y="512921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88323926-93B4-990A-3B3D-CB977FCA8056}"/>
                </a:ext>
              </a:extLst>
            </p:cNvPr>
            <p:cNvCxnSpPr/>
            <p:nvPr userDrawn="1"/>
          </p:nvCxnSpPr>
          <p:spPr bwMode="gray">
            <a:xfrm>
              <a:off x="0" y="4819650"/>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400980AD-806D-2820-75F7-7A36036B6417}"/>
                </a:ext>
              </a:extLst>
            </p:cNvPr>
            <p:cNvCxnSpPr/>
            <p:nvPr userDrawn="1"/>
          </p:nvCxnSpPr>
          <p:spPr bwMode="gray">
            <a:xfrm>
              <a:off x="0" y="575151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88BFDBF-A739-3B20-01EB-A3CE194FE186}"/>
                </a:ext>
              </a:extLst>
            </p:cNvPr>
            <p:cNvCxnSpPr/>
            <p:nvPr userDrawn="1"/>
          </p:nvCxnSpPr>
          <p:spPr bwMode="gray">
            <a:xfrm>
              <a:off x="0" y="544036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392008BB-416D-6A72-21A3-1D1D6F0F0139}"/>
                </a:ext>
              </a:extLst>
            </p:cNvPr>
            <p:cNvCxnSpPr/>
            <p:nvPr userDrawn="1"/>
          </p:nvCxnSpPr>
          <p:spPr bwMode="gray">
            <a:xfrm>
              <a:off x="0" y="637381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C035763-6DB9-B343-B4E1-60F8FD4471ED}"/>
                </a:ext>
              </a:extLst>
            </p:cNvPr>
            <p:cNvCxnSpPr/>
            <p:nvPr userDrawn="1"/>
          </p:nvCxnSpPr>
          <p:spPr bwMode="gray">
            <a:xfrm>
              <a:off x="0" y="606266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E1BE9369-A63E-F79E-041C-964096F673B6}"/>
                </a:ext>
              </a:extLst>
            </p:cNvPr>
            <p:cNvCxnSpPr/>
            <p:nvPr userDrawn="1"/>
          </p:nvCxnSpPr>
          <p:spPr bwMode="gray">
            <a:xfrm>
              <a:off x="0" y="6684963"/>
              <a:ext cx="12188888"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271" name="main body box">
              <a:extLst>
                <a:ext uri="{FF2B5EF4-FFF2-40B4-BE49-F238E27FC236}">
                  <a16:creationId xmlns:a16="http://schemas.microsoft.com/office/drawing/2014/main" id="{8EBEAD1A-768D-E3A0-4B9B-4600E23B05ED}"/>
                </a:ext>
              </a:extLst>
            </p:cNvPr>
            <p:cNvSpPr/>
            <p:nvPr userDrawn="1"/>
          </p:nvSpPr>
          <p:spPr bwMode="gray">
            <a:xfrm>
              <a:off x="554041" y="1703388"/>
              <a:ext cx="11083982" cy="4514850"/>
            </a:xfrm>
            <a:prstGeom prst="rect">
              <a:avLst/>
            </a:prstGeom>
            <a:noFill/>
            <a:ln w="12700">
              <a:solidFill>
                <a:srgbClr val="19D3C5">
                  <a:alpha val="50000"/>
                </a:srgbClr>
              </a:solidFill>
            </a:ln>
          </p:spPr>
          <p:txBody>
            <a:bodyPr lIns="68572" tIns="34286" rIns="68572" bIns="34286"/>
            <a:lstStyle/>
            <a:p>
              <a:pPr eaLnBrk="1" fontAlgn="auto" hangingPunct="1">
                <a:spcBef>
                  <a:spcPts val="0"/>
                </a:spcBef>
                <a:spcAft>
                  <a:spcPts val="0"/>
                </a:spcAft>
                <a:defRPr/>
              </a:pPr>
              <a:endParaRPr lang="en-US" sz="1323">
                <a:latin typeface="+mn-lt"/>
              </a:endParaRPr>
            </a:p>
          </p:txBody>
        </p:sp>
        <p:cxnSp>
          <p:nvCxnSpPr>
            <p:cNvPr id="1157" name="Straight Connector 271">
              <a:extLst>
                <a:ext uri="{FF2B5EF4-FFF2-40B4-BE49-F238E27FC236}">
                  <a16:creationId xmlns:a16="http://schemas.microsoft.com/office/drawing/2014/main" id="{37745F42-3490-5F5D-98C5-73A4231EBF0D}"/>
                </a:ext>
              </a:extLst>
            </p:cNvPr>
            <p:cNvCxnSpPr>
              <a:cxnSpLocks noChangeShapeType="1"/>
            </p:cNvCxnSpPr>
            <p:nvPr userDrawn="1"/>
          </p:nvCxnSpPr>
          <p:spPr bwMode="gray">
            <a:xfrm>
              <a:off x="554736" y="2167611"/>
              <a:ext cx="11082528" cy="0"/>
            </a:xfrm>
            <a:prstGeom prst="line">
              <a:avLst/>
            </a:prstGeom>
            <a:noFill/>
            <a:ln w="12700">
              <a:solidFill>
                <a:srgbClr val="19D3C5">
                  <a:alpha val="50195"/>
                </a:srgbClr>
              </a:solidFill>
              <a:round/>
              <a:headEnd/>
              <a:tailEnd/>
            </a:ln>
            <a:extLst>
              <a:ext uri="{909E8E84-426E-40DD-AFC4-6F175D3DCCD1}">
                <a14:hiddenFill xmlns:a14="http://schemas.microsoft.com/office/drawing/2010/main">
                  <a:noFill/>
                </a14:hiddenFill>
              </a:ext>
            </a:extLst>
          </p:spPr>
        </p:cxnSp>
        <p:cxnSp>
          <p:nvCxnSpPr>
            <p:cNvPr id="1158" name="Straight Connector 272">
              <a:extLst>
                <a:ext uri="{FF2B5EF4-FFF2-40B4-BE49-F238E27FC236}">
                  <a16:creationId xmlns:a16="http://schemas.microsoft.com/office/drawing/2014/main" id="{C9335812-FD6E-6439-76B0-047C180248E4}"/>
                </a:ext>
              </a:extLst>
            </p:cNvPr>
            <p:cNvCxnSpPr>
              <a:cxnSpLocks noChangeShapeType="1"/>
            </p:cNvCxnSpPr>
            <p:nvPr userDrawn="1"/>
          </p:nvCxnSpPr>
          <p:spPr bwMode="gray">
            <a:xfrm>
              <a:off x="554736" y="1703451"/>
              <a:ext cx="11082528" cy="0"/>
            </a:xfrm>
            <a:prstGeom prst="line">
              <a:avLst/>
            </a:prstGeom>
            <a:noFill/>
            <a:ln w="12700">
              <a:solidFill>
                <a:srgbClr val="19D3C5">
                  <a:alpha val="50195"/>
                </a:srgbClr>
              </a:solidFill>
              <a:round/>
              <a:headEnd/>
              <a:tailEnd/>
            </a:ln>
            <a:extLst>
              <a:ext uri="{909E8E84-426E-40DD-AFC4-6F175D3DCCD1}">
                <a14:hiddenFill xmlns:a14="http://schemas.microsoft.com/office/drawing/2010/main">
                  <a:noFill/>
                </a14:hiddenFill>
              </a:ext>
            </a:extLst>
          </p:spPr>
        </p:cxnSp>
      </p:grpSp>
      <p:sp>
        <p:nvSpPr>
          <p:cNvPr id="2" name="Rectangle 1" hidden="1">
            <a:extLst>
              <a:ext uri="{FF2B5EF4-FFF2-40B4-BE49-F238E27FC236}">
                <a16:creationId xmlns:a16="http://schemas.microsoft.com/office/drawing/2014/main" id="{B6FF613B-BE5B-E41A-D9A1-60382EB917AC}"/>
              </a:ext>
            </a:extLst>
          </p:cNvPr>
          <p:cNvSpPr/>
          <p:nvPr userDrawn="1">
            <p:custDataLst>
              <p:tags r:id="rId30"/>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300"/>
              </a:spcBef>
              <a:spcAft>
                <a:spcPts val="300"/>
              </a:spcAft>
              <a:defRPr/>
            </a:pPr>
            <a:endParaRPr lang="en-US" sz="2500" b="1">
              <a:solidFill>
                <a:schemeClr val="bg1"/>
              </a:solidFill>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3C28366B-FA6A-6967-E087-6FC1EA1677E8}"/>
              </a:ext>
            </a:extLst>
          </p:cNvPr>
          <p:cNvSpPr txBox="1"/>
          <p:nvPr userDrawn="1">
            <p:custDataLst>
              <p:tags r:id="rId31"/>
            </p:custDataLst>
          </p:nvPr>
        </p:nvSpPr>
        <p:spPr>
          <a:xfrm>
            <a:off x="554038" y="6340475"/>
            <a:ext cx="7278687" cy="122238"/>
          </a:xfrm>
          <a:prstGeom prst="rect">
            <a:avLst/>
          </a:prstGeom>
          <a:noFill/>
          <a:ln/>
        </p:spPr>
        <p:txBody>
          <a:bodyPr lIns="0" tIns="0" rIns="0" bIns="0" anchor="b">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eaLnBrk="1" hangingPunct="1">
              <a:defRPr/>
            </a:pPr>
            <a:r>
              <a:rPr lang="en-US">
                <a:latin typeface="+mn-lt"/>
              </a:rPr>
              <a:t>Footnotes</a:t>
            </a:r>
          </a:p>
        </p:txBody>
      </p:sp>
      <p:sp>
        <p:nvSpPr>
          <p:cNvPr id="1031" name="2. Slide Title">
            <a:extLst>
              <a:ext uri="{FF2B5EF4-FFF2-40B4-BE49-F238E27FC236}">
                <a16:creationId xmlns:a16="http://schemas.microsoft.com/office/drawing/2014/main" id="{076AD87D-3780-2C8A-4ABF-AFD880F99ADC}"/>
              </a:ext>
            </a:extLst>
          </p:cNvPr>
          <p:cNvSpPr>
            <a:spLocks noGrp="1" noChangeArrowheads="1"/>
          </p:cNvSpPr>
          <p:nvPr>
            <p:ph type="title"/>
            <p:custDataLst>
              <p:tags r:id="rId32"/>
            </p:custDataLst>
          </p:nvPr>
        </p:nvSpPr>
        <p:spPr bwMode="auto">
          <a:xfrm>
            <a:off x="554038" y="263525"/>
            <a:ext cx="95646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49" name="ACET" hidden="1">
            <a:extLst>
              <a:ext uri="{FF2B5EF4-FFF2-40B4-BE49-F238E27FC236}">
                <a16:creationId xmlns:a16="http://schemas.microsoft.com/office/drawing/2014/main" id="{52664C37-35D0-8521-4352-53BB1CA471FB}"/>
              </a:ext>
            </a:extLst>
          </p:cNvPr>
          <p:cNvSpPr txBox="1"/>
          <p:nvPr userDrawn="1">
            <p:custDataLst>
              <p:tags r:id="rId33"/>
            </p:custDataLst>
          </p:nvPr>
        </p:nvSpPr>
        <p:spPr>
          <a:xfrm>
            <a:off x="5988050" y="2170113"/>
            <a:ext cx="3049588" cy="493712"/>
          </a:xfrm>
          <a:prstGeom prst="rect">
            <a:avLst/>
          </a:prstGeom>
          <a:noFill/>
          <a:ln/>
        </p:spPr>
        <p:txBody>
          <a:bodyPr lIns="0" tIns="0" rIns="0" bIns="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eaLnBrk="1" fontAlgn="auto" hangingPunct="1">
              <a:defRPr/>
            </a:pPr>
            <a:r>
              <a:rPr lang="en-US">
                <a:latin typeface="+mn-lt"/>
              </a:rPr>
              <a:t>Above Chart Exhibit Title</a:t>
            </a:r>
            <a:br>
              <a:rPr lang="en-US">
                <a:latin typeface="+mn-lt"/>
              </a:rPr>
            </a:br>
            <a:r>
              <a:rPr lang="en-US" b="0">
                <a:latin typeface="+mn-lt"/>
              </a:rPr>
              <a:t>Unit of Measure</a:t>
            </a:r>
          </a:p>
        </p:txBody>
      </p:sp>
      <p:sp>
        <p:nvSpPr>
          <p:cNvPr id="1033" name="Text Placeholder 4">
            <a:extLst>
              <a:ext uri="{FF2B5EF4-FFF2-40B4-BE49-F238E27FC236}">
                <a16:creationId xmlns:a16="http://schemas.microsoft.com/office/drawing/2014/main" id="{F4103281-D6BC-A9D5-F61A-24B687640B2C}"/>
              </a:ext>
            </a:extLst>
          </p:cNvPr>
          <p:cNvSpPr>
            <a:spLocks noGrp="1" noChangeArrowheads="1"/>
          </p:cNvSpPr>
          <p:nvPr>
            <p:ph type="body" idx="1"/>
          </p:nvPr>
        </p:nvSpPr>
        <p:spPr bwMode="auto">
          <a:xfrm>
            <a:off x="554038" y="2170113"/>
            <a:ext cx="24860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5" name="Sticker" hidden="1">
            <a:extLst>
              <a:ext uri="{FF2B5EF4-FFF2-40B4-BE49-F238E27FC236}">
                <a16:creationId xmlns:a16="http://schemas.microsoft.com/office/drawing/2014/main" id="{0C604269-FDD6-A337-B295-423C72109745}"/>
              </a:ext>
            </a:extLst>
          </p:cNvPr>
          <p:cNvSpPr txBox="1"/>
          <p:nvPr userDrawn="1"/>
        </p:nvSpPr>
        <p:spPr>
          <a:xfrm>
            <a:off x="558800" y="1244600"/>
            <a:ext cx="450850" cy="122238"/>
          </a:xfrm>
          <a:prstGeom prst="rect">
            <a:avLst/>
          </a:prstGeom>
          <a:noFill/>
          <a:ln w="6350">
            <a:noFill/>
            <a:miter lim="800000"/>
          </a:ln>
        </p:spPr>
        <p:txBody>
          <a:bodyPr wrap="none" lIns="0" tIns="0" rIns="0" bIns="0">
            <a:spAutoFit/>
          </a:bodyPr>
          <a:lstStyle>
            <a:defPPr>
              <a:defRPr lang="en-US"/>
            </a:defPPr>
            <a:lvl1pPr>
              <a:spcBef>
                <a:spcPts val="300"/>
              </a:spcBef>
              <a:spcAft>
                <a:spcPts val="300"/>
              </a:spcAft>
              <a:buNone/>
              <a:defRPr sz="800" b="1" cap="all" baseline="0"/>
            </a:lvl1pPr>
          </a:lstStyle>
          <a:p>
            <a:pPr eaLnBrk="1" fontAlgn="auto" hangingPunct="1">
              <a:defRPr/>
            </a:pPr>
            <a:r>
              <a:rPr lang="en-US">
                <a:latin typeface="+mn-lt"/>
              </a:rPr>
              <a:t>STICKER</a:t>
            </a:r>
          </a:p>
        </p:txBody>
      </p:sp>
      <p:grpSp>
        <p:nvGrpSpPr>
          <p:cNvPr id="1035" name="LegendLines" hidden="1">
            <a:extLst>
              <a:ext uri="{FF2B5EF4-FFF2-40B4-BE49-F238E27FC236}">
                <a16:creationId xmlns:a16="http://schemas.microsoft.com/office/drawing/2014/main" id="{AA61E24F-AFC9-8693-578C-859211A881F9}"/>
              </a:ext>
            </a:extLst>
          </p:cNvPr>
          <p:cNvGrpSpPr>
            <a:grpSpLocks/>
          </p:cNvGrpSpPr>
          <p:nvPr userDrawn="1"/>
        </p:nvGrpSpPr>
        <p:grpSpPr bwMode="auto">
          <a:xfrm>
            <a:off x="10317163" y="3354388"/>
            <a:ext cx="1320800" cy="958850"/>
            <a:chOff x="10162879" y="3243772"/>
            <a:chExt cx="1319960" cy="958286"/>
          </a:xfrm>
        </p:grpSpPr>
        <p:sp>
          <p:nvSpPr>
            <p:cNvPr id="1068" name="Legend1" hidden="1">
              <a:extLst>
                <a:ext uri="{FF2B5EF4-FFF2-40B4-BE49-F238E27FC236}">
                  <a16:creationId xmlns:a16="http://schemas.microsoft.com/office/drawing/2014/main" id="{3E8C6921-48CE-BED4-0A53-C5D485CF04E0}"/>
                </a:ext>
              </a:extLst>
            </p:cNvPr>
            <p:cNvSpPr txBox="1">
              <a:spLocks noChangeArrowheads="1"/>
            </p:cNvSpPr>
            <p:nvPr/>
          </p:nvSpPr>
          <p:spPr bwMode="auto">
            <a:xfrm>
              <a:off x="10886319" y="3243772"/>
              <a:ext cx="596520" cy="215773"/>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69" name="Legend2" hidden="1">
              <a:extLst>
                <a:ext uri="{FF2B5EF4-FFF2-40B4-BE49-F238E27FC236}">
                  <a16:creationId xmlns:a16="http://schemas.microsoft.com/office/drawing/2014/main" id="{F5F0D87B-0AAB-1AC3-89C0-E58363A85026}"/>
                </a:ext>
              </a:extLst>
            </p:cNvPr>
            <p:cNvSpPr txBox="1">
              <a:spLocks noChangeArrowheads="1"/>
            </p:cNvSpPr>
            <p:nvPr/>
          </p:nvSpPr>
          <p:spPr bwMode="auto">
            <a:xfrm>
              <a:off x="10886319" y="3615028"/>
              <a:ext cx="596520" cy="215773"/>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70" name="Legend3" hidden="1">
              <a:extLst>
                <a:ext uri="{FF2B5EF4-FFF2-40B4-BE49-F238E27FC236}">
                  <a16:creationId xmlns:a16="http://schemas.microsoft.com/office/drawing/2014/main" id="{78DADD2E-F907-8524-E911-9650C46F178B}"/>
                </a:ext>
              </a:extLst>
            </p:cNvPr>
            <p:cNvSpPr txBox="1">
              <a:spLocks noChangeArrowheads="1"/>
            </p:cNvSpPr>
            <p:nvPr/>
          </p:nvSpPr>
          <p:spPr bwMode="auto">
            <a:xfrm>
              <a:off x="10886319" y="3986285"/>
              <a:ext cx="596520" cy="215773"/>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71" name="LineLegend3" hidden="1">
              <a:extLst>
                <a:ext uri="{FF2B5EF4-FFF2-40B4-BE49-F238E27FC236}">
                  <a16:creationId xmlns:a16="http://schemas.microsoft.com/office/drawing/2014/main" id="{28D61270-F1B1-D784-9061-003151135B12}"/>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72" name="LineLegend2" hidden="1">
              <a:extLst>
                <a:ext uri="{FF2B5EF4-FFF2-40B4-BE49-F238E27FC236}">
                  <a16:creationId xmlns:a16="http://schemas.microsoft.com/office/drawing/2014/main" id="{30E6C72C-8DCC-5D63-110E-0482B045E681}"/>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73" name="LineLegend1" hidden="1">
              <a:extLst>
                <a:ext uri="{FF2B5EF4-FFF2-40B4-BE49-F238E27FC236}">
                  <a16:creationId xmlns:a16="http://schemas.microsoft.com/office/drawing/2014/main" id="{0A79C92C-5635-94E4-AA8B-3332ED5B5141}"/>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036" name="LegendMoons" hidden="1">
            <a:extLst>
              <a:ext uri="{FF2B5EF4-FFF2-40B4-BE49-F238E27FC236}">
                <a16:creationId xmlns:a16="http://schemas.microsoft.com/office/drawing/2014/main" id="{36D48F62-D5E1-3FF9-A524-BA881ABD7A44}"/>
              </a:ext>
            </a:extLst>
          </p:cNvPr>
          <p:cNvGrpSpPr>
            <a:grpSpLocks/>
          </p:cNvGrpSpPr>
          <p:nvPr userDrawn="1"/>
        </p:nvGrpSpPr>
        <p:grpSpPr bwMode="auto">
          <a:xfrm>
            <a:off x="10688638" y="1416050"/>
            <a:ext cx="949325" cy="1731963"/>
            <a:chOff x="7723680" y="1702457"/>
            <a:chExt cx="948949" cy="1731859"/>
          </a:xfrm>
        </p:grpSpPr>
        <p:sp>
          <p:nvSpPr>
            <p:cNvPr id="1048" name="Legend1" hidden="1">
              <a:extLst>
                <a:ext uri="{FF2B5EF4-FFF2-40B4-BE49-F238E27FC236}">
                  <a16:creationId xmlns:a16="http://schemas.microsoft.com/office/drawing/2014/main" id="{361AEE46-7786-FF61-5FB9-34061B41E283}"/>
                </a:ext>
              </a:extLst>
            </p:cNvPr>
            <p:cNvSpPr txBox="1">
              <a:spLocks noChangeArrowheads="1"/>
            </p:cNvSpPr>
            <p:nvPr/>
          </p:nvSpPr>
          <p:spPr bwMode="auto">
            <a:xfrm>
              <a:off x="8075965" y="1710395"/>
              <a:ext cx="596664" cy="214299"/>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49" name="Legend2" hidden="1">
              <a:extLst>
                <a:ext uri="{FF2B5EF4-FFF2-40B4-BE49-F238E27FC236}">
                  <a16:creationId xmlns:a16="http://schemas.microsoft.com/office/drawing/2014/main" id="{95F05DD7-5323-A2AC-ADFA-EEF5425F829A}"/>
                </a:ext>
              </a:extLst>
            </p:cNvPr>
            <p:cNvSpPr txBox="1">
              <a:spLocks noChangeArrowheads="1"/>
            </p:cNvSpPr>
            <p:nvPr/>
          </p:nvSpPr>
          <p:spPr bwMode="auto">
            <a:xfrm>
              <a:off x="8075965" y="2085022"/>
              <a:ext cx="596664" cy="215887"/>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50" name="Legend3" hidden="1">
              <a:extLst>
                <a:ext uri="{FF2B5EF4-FFF2-40B4-BE49-F238E27FC236}">
                  <a16:creationId xmlns:a16="http://schemas.microsoft.com/office/drawing/2014/main" id="{77FF6580-2400-5FCE-515F-E3B5228E463C}"/>
                </a:ext>
              </a:extLst>
            </p:cNvPr>
            <p:cNvSpPr txBox="1">
              <a:spLocks noChangeArrowheads="1"/>
            </p:cNvSpPr>
            <p:nvPr/>
          </p:nvSpPr>
          <p:spPr bwMode="auto">
            <a:xfrm>
              <a:off x="8075965" y="2461236"/>
              <a:ext cx="596664" cy="214300"/>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51" name="Legend4" hidden="1">
              <a:extLst>
                <a:ext uri="{FF2B5EF4-FFF2-40B4-BE49-F238E27FC236}">
                  <a16:creationId xmlns:a16="http://schemas.microsoft.com/office/drawing/2014/main" id="{29F23081-431F-A946-0081-A839566F5850}"/>
                </a:ext>
              </a:extLst>
            </p:cNvPr>
            <p:cNvSpPr txBox="1">
              <a:spLocks noChangeArrowheads="1"/>
            </p:cNvSpPr>
            <p:nvPr/>
          </p:nvSpPr>
          <p:spPr bwMode="auto">
            <a:xfrm>
              <a:off x="8075965" y="2835864"/>
              <a:ext cx="596664" cy="215887"/>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52" name="Legend5" hidden="1">
              <a:extLst>
                <a:ext uri="{FF2B5EF4-FFF2-40B4-BE49-F238E27FC236}">
                  <a16:creationId xmlns:a16="http://schemas.microsoft.com/office/drawing/2014/main" id="{214C8C12-85DF-DAFC-8096-1D566F0F2D38}"/>
                </a:ext>
              </a:extLst>
            </p:cNvPr>
            <p:cNvSpPr txBox="1">
              <a:spLocks noChangeArrowheads="1"/>
            </p:cNvSpPr>
            <p:nvPr/>
          </p:nvSpPr>
          <p:spPr bwMode="auto">
            <a:xfrm>
              <a:off x="8075965" y="3212079"/>
              <a:ext cx="596664" cy="214299"/>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grpSp>
          <p:nvGrpSpPr>
            <p:cNvPr id="1053" name="MoonLegend1" hidden="1">
              <a:extLst>
                <a:ext uri="{FF2B5EF4-FFF2-40B4-BE49-F238E27FC236}">
                  <a16:creationId xmlns:a16="http://schemas.microsoft.com/office/drawing/2014/main" id="{8F709977-2767-C4C1-AECD-FF74341C2FE9}"/>
                </a:ext>
              </a:extLst>
            </p:cNvPr>
            <p:cNvGrpSpPr>
              <a:grpSpLocks noChangeAspect="1"/>
            </p:cNvGrpSpPr>
            <p:nvPr>
              <p:custDataLst>
                <p:tags r:id="rId34"/>
              </p:custDataLst>
            </p:nvPr>
          </p:nvGrpSpPr>
          <p:grpSpPr bwMode="auto">
            <a:xfrm>
              <a:off x="7723680" y="1702457"/>
              <a:ext cx="228600" cy="228600"/>
              <a:chOff x="762000" y="1270000"/>
              <a:chExt cx="254000" cy="254000"/>
            </a:xfrm>
          </p:grpSpPr>
          <p:sp>
            <p:nvSpPr>
              <p:cNvPr id="288" name="Oval 287" hidden="1">
                <a:extLst>
                  <a:ext uri="{FF2B5EF4-FFF2-40B4-BE49-F238E27FC236}">
                    <a16:creationId xmlns:a16="http://schemas.microsoft.com/office/drawing/2014/main" id="{C1BFBE60-C12F-7736-7758-F17A6CE2144F}"/>
                  </a:ext>
                </a:extLst>
              </p:cNvPr>
              <p:cNvSpPr/>
              <p:nvPr>
                <p:custDataLst>
                  <p:tags r:id="rId47"/>
                </p:custDataLst>
              </p:nvPr>
            </p:nvSpPr>
            <p:spPr>
              <a:xfrm>
                <a:off x="762000" y="1270000"/>
                <a:ext cx="253899" cy="253984"/>
              </a:xfrm>
              <a:prstGeom prst="ellipse">
                <a:avLst/>
              </a:prstGeom>
              <a:solidFill>
                <a:srgbClr val="D0D0D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89" name="Arc 288" hidden="1">
                <a:extLst>
                  <a:ext uri="{FF2B5EF4-FFF2-40B4-BE49-F238E27FC236}">
                    <a16:creationId xmlns:a16="http://schemas.microsoft.com/office/drawing/2014/main" id="{72DD0977-DE85-56DB-D7FE-09201AE3ABDF}"/>
                  </a:ext>
                </a:extLst>
              </p:cNvPr>
              <p:cNvSpPr/>
              <p:nvPr>
                <p:custDataLst>
                  <p:tags r:id="rId48"/>
                </p:custDataLst>
              </p:nvPr>
            </p:nvSpPr>
            <p:spPr>
              <a:xfrm>
                <a:off x="762000" y="1270000"/>
                <a:ext cx="253899" cy="253984"/>
              </a:xfrm>
              <a:prstGeom prst="arc">
                <a:avLst>
                  <a:gd name="adj1" fmla="val 16200000"/>
                  <a:gd name="adj2" fmla="val 5400000"/>
                </a:avLst>
              </a:prstGeom>
              <a:solidFill>
                <a:schemeClr val="accent1"/>
              </a:solid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400"/>
              </a:p>
            </p:txBody>
          </p:sp>
        </p:grpSp>
        <p:grpSp>
          <p:nvGrpSpPr>
            <p:cNvPr id="1054" name="MoonLegend2" hidden="1">
              <a:extLst>
                <a:ext uri="{FF2B5EF4-FFF2-40B4-BE49-F238E27FC236}">
                  <a16:creationId xmlns:a16="http://schemas.microsoft.com/office/drawing/2014/main" id="{08E58B85-0848-2C85-4154-DCD9B3EF2856}"/>
                </a:ext>
              </a:extLst>
            </p:cNvPr>
            <p:cNvGrpSpPr>
              <a:grpSpLocks noChangeAspect="1"/>
            </p:cNvGrpSpPr>
            <p:nvPr>
              <p:custDataLst>
                <p:tags r:id="rId35"/>
              </p:custDataLst>
            </p:nvPr>
          </p:nvGrpSpPr>
          <p:grpSpPr bwMode="auto">
            <a:xfrm>
              <a:off x="7723680" y="2078270"/>
              <a:ext cx="228600" cy="228600"/>
              <a:chOff x="762000" y="1270000"/>
              <a:chExt cx="254000" cy="254000"/>
            </a:xfrm>
          </p:grpSpPr>
          <p:sp>
            <p:nvSpPr>
              <p:cNvPr id="286" name="Oval 285" hidden="1">
                <a:extLst>
                  <a:ext uri="{FF2B5EF4-FFF2-40B4-BE49-F238E27FC236}">
                    <a16:creationId xmlns:a16="http://schemas.microsoft.com/office/drawing/2014/main" id="{797E7330-FD60-BFEA-1D17-C715BAF79374}"/>
                  </a:ext>
                </a:extLst>
              </p:cNvPr>
              <p:cNvSpPr/>
              <p:nvPr>
                <p:custDataLst>
                  <p:tags r:id="rId45"/>
                </p:custDataLst>
              </p:nvPr>
            </p:nvSpPr>
            <p:spPr>
              <a:xfrm>
                <a:off x="762000" y="1270447"/>
                <a:ext cx="253899" cy="253984"/>
              </a:xfrm>
              <a:prstGeom prst="ellipse">
                <a:avLst/>
              </a:prstGeom>
              <a:solidFill>
                <a:srgbClr val="D0D0D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87" name="Arc 286" hidden="1">
                <a:extLst>
                  <a:ext uri="{FF2B5EF4-FFF2-40B4-BE49-F238E27FC236}">
                    <a16:creationId xmlns:a16="http://schemas.microsoft.com/office/drawing/2014/main" id="{8D41C438-EA49-E14C-4C63-4317B08A033A}"/>
                  </a:ext>
                </a:extLst>
              </p:cNvPr>
              <p:cNvSpPr/>
              <p:nvPr>
                <p:custDataLst>
                  <p:tags r:id="rId46"/>
                </p:custDataLst>
              </p:nvPr>
            </p:nvSpPr>
            <p:spPr>
              <a:xfrm>
                <a:off x="762000" y="1270447"/>
                <a:ext cx="253899" cy="253984"/>
              </a:xfrm>
              <a:prstGeom prst="arc">
                <a:avLst>
                  <a:gd name="adj1" fmla="val 16200000"/>
                  <a:gd name="adj2" fmla="val 0"/>
                </a:avLst>
              </a:prstGeom>
              <a:solidFill>
                <a:schemeClr val="accent1"/>
              </a:solid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400"/>
              </a:p>
            </p:txBody>
          </p:sp>
        </p:grpSp>
        <p:grpSp>
          <p:nvGrpSpPr>
            <p:cNvPr id="1055" name="MoonLegend3" hidden="1">
              <a:extLst>
                <a:ext uri="{FF2B5EF4-FFF2-40B4-BE49-F238E27FC236}">
                  <a16:creationId xmlns:a16="http://schemas.microsoft.com/office/drawing/2014/main" id="{D06F0704-BED8-AD16-D055-C001AB8AD95D}"/>
                </a:ext>
              </a:extLst>
            </p:cNvPr>
            <p:cNvGrpSpPr>
              <a:grpSpLocks noChangeAspect="1"/>
            </p:cNvGrpSpPr>
            <p:nvPr>
              <p:custDataLst>
                <p:tags r:id="rId36"/>
              </p:custDataLst>
            </p:nvPr>
          </p:nvGrpSpPr>
          <p:grpSpPr bwMode="auto">
            <a:xfrm>
              <a:off x="7723680" y="2454085"/>
              <a:ext cx="228600" cy="228600"/>
              <a:chOff x="762000" y="1270000"/>
              <a:chExt cx="254000" cy="254000"/>
            </a:xfrm>
          </p:grpSpPr>
          <p:sp>
            <p:nvSpPr>
              <p:cNvPr id="284" name="Oval 283" hidden="1">
                <a:extLst>
                  <a:ext uri="{FF2B5EF4-FFF2-40B4-BE49-F238E27FC236}">
                    <a16:creationId xmlns:a16="http://schemas.microsoft.com/office/drawing/2014/main" id="{912E2771-D0EF-B49D-1BF8-F6328DF66772}"/>
                  </a:ext>
                </a:extLst>
              </p:cNvPr>
              <p:cNvSpPr/>
              <p:nvPr>
                <p:custDataLst>
                  <p:tags r:id="rId43"/>
                </p:custDataLst>
              </p:nvPr>
            </p:nvSpPr>
            <p:spPr>
              <a:xfrm>
                <a:off x="762000" y="1269128"/>
                <a:ext cx="253899" cy="259275"/>
              </a:xfrm>
              <a:prstGeom prst="ellipse">
                <a:avLst/>
              </a:prstGeom>
              <a:solidFill>
                <a:srgbClr val="D0D0D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85" name="Arc 284" hidden="1">
                <a:extLst>
                  <a:ext uri="{FF2B5EF4-FFF2-40B4-BE49-F238E27FC236}">
                    <a16:creationId xmlns:a16="http://schemas.microsoft.com/office/drawing/2014/main" id="{D6EFDE89-186F-B826-6B8A-9590F2E808A4}"/>
                  </a:ext>
                </a:extLst>
              </p:cNvPr>
              <p:cNvSpPr/>
              <p:nvPr>
                <p:custDataLst>
                  <p:tags r:id="rId44"/>
                </p:custDataLst>
              </p:nvPr>
            </p:nvSpPr>
            <p:spPr>
              <a:xfrm>
                <a:off x="762000" y="1269128"/>
                <a:ext cx="253899" cy="259275"/>
              </a:xfrm>
              <a:prstGeom prst="arc">
                <a:avLst>
                  <a:gd name="adj1" fmla="val 16200000"/>
                  <a:gd name="adj2" fmla="val 5400000"/>
                </a:avLst>
              </a:prstGeom>
              <a:solidFill>
                <a:schemeClr val="accent1"/>
              </a:solid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400"/>
              </a:p>
            </p:txBody>
          </p:sp>
        </p:grpSp>
        <p:grpSp>
          <p:nvGrpSpPr>
            <p:cNvPr id="1056" name="MoonLegend4" hidden="1">
              <a:extLst>
                <a:ext uri="{FF2B5EF4-FFF2-40B4-BE49-F238E27FC236}">
                  <a16:creationId xmlns:a16="http://schemas.microsoft.com/office/drawing/2014/main" id="{E3EFE0AA-AC13-0EA0-5AF4-06F4104EFB51}"/>
                </a:ext>
              </a:extLst>
            </p:cNvPr>
            <p:cNvGrpSpPr>
              <a:grpSpLocks noChangeAspect="1"/>
            </p:cNvGrpSpPr>
            <p:nvPr>
              <p:custDataLst>
                <p:tags r:id="rId37"/>
              </p:custDataLst>
            </p:nvPr>
          </p:nvGrpSpPr>
          <p:grpSpPr bwMode="auto">
            <a:xfrm>
              <a:off x="7723680" y="2829900"/>
              <a:ext cx="228600" cy="228600"/>
              <a:chOff x="762000" y="1270000"/>
              <a:chExt cx="254000" cy="254000"/>
            </a:xfrm>
          </p:grpSpPr>
          <p:sp>
            <p:nvSpPr>
              <p:cNvPr id="282" name="Oval 281" hidden="1">
                <a:extLst>
                  <a:ext uri="{FF2B5EF4-FFF2-40B4-BE49-F238E27FC236}">
                    <a16:creationId xmlns:a16="http://schemas.microsoft.com/office/drawing/2014/main" id="{26725B6B-9567-6516-58AE-B32D5A65F1D9}"/>
                  </a:ext>
                </a:extLst>
              </p:cNvPr>
              <p:cNvSpPr/>
              <p:nvPr>
                <p:custDataLst>
                  <p:tags r:id="rId41"/>
                </p:custDataLst>
              </p:nvPr>
            </p:nvSpPr>
            <p:spPr>
              <a:xfrm>
                <a:off x="762000" y="1269571"/>
                <a:ext cx="253899" cy="253984"/>
              </a:xfrm>
              <a:prstGeom prst="ellipse">
                <a:avLst/>
              </a:prstGeom>
              <a:solidFill>
                <a:srgbClr val="D0D0D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83" name="Arc 282" hidden="1">
                <a:extLst>
                  <a:ext uri="{FF2B5EF4-FFF2-40B4-BE49-F238E27FC236}">
                    <a16:creationId xmlns:a16="http://schemas.microsoft.com/office/drawing/2014/main" id="{18C6BA55-1057-C90C-CA0E-3911159D3876}"/>
                  </a:ext>
                </a:extLst>
              </p:cNvPr>
              <p:cNvSpPr/>
              <p:nvPr>
                <p:custDataLst>
                  <p:tags r:id="rId42"/>
                </p:custDataLst>
              </p:nvPr>
            </p:nvSpPr>
            <p:spPr>
              <a:xfrm>
                <a:off x="762000" y="1269571"/>
                <a:ext cx="253899" cy="253984"/>
              </a:xfrm>
              <a:prstGeom prst="arc">
                <a:avLst>
                  <a:gd name="adj1" fmla="val 16200000"/>
                  <a:gd name="adj2" fmla="val 10800000"/>
                </a:avLst>
              </a:prstGeom>
              <a:solidFill>
                <a:schemeClr val="accent1"/>
              </a:solid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400"/>
              </a:p>
            </p:txBody>
          </p:sp>
        </p:grpSp>
        <p:grpSp>
          <p:nvGrpSpPr>
            <p:cNvPr id="1057" name="MoonLegend5" hidden="1">
              <a:extLst>
                <a:ext uri="{FF2B5EF4-FFF2-40B4-BE49-F238E27FC236}">
                  <a16:creationId xmlns:a16="http://schemas.microsoft.com/office/drawing/2014/main" id="{404C2D5F-4990-15BC-3AA5-CB5665C6DCBA}"/>
                </a:ext>
              </a:extLst>
            </p:cNvPr>
            <p:cNvGrpSpPr>
              <a:grpSpLocks noChangeAspect="1"/>
            </p:cNvGrpSpPr>
            <p:nvPr>
              <p:custDataLst>
                <p:tags r:id="rId38"/>
              </p:custDataLst>
            </p:nvPr>
          </p:nvGrpSpPr>
          <p:grpSpPr bwMode="auto">
            <a:xfrm>
              <a:off x="7723680" y="3205716"/>
              <a:ext cx="228600" cy="228600"/>
              <a:chOff x="762000" y="1270000"/>
              <a:chExt cx="254000" cy="254000"/>
            </a:xfrm>
          </p:grpSpPr>
          <p:sp>
            <p:nvSpPr>
              <p:cNvPr id="280" name="Oval 279" hidden="1">
                <a:extLst>
                  <a:ext uri="{FF2B5EF4-FFF2-40B4-BE49-F238E27FC236}">
                    <a16:creationId xmlns:a16="http://schemas.microsoft.com/office/drawing/2014/main" id="{185BD31C-D576-DDD4-D82A-EE7FED336D62}"/>
                  </a:ext>
                </a:extLst>
              </p:cNvPr>
              <p:cNvSpPr/>
              <p:nvPr>
                <p:custDataLst>
                  <p:tags r:id="rId39"/>
                </p:custDataLst>
              </p:nvPr>
            </p:nvSpPr>
            <p:spPr>
              <a:xfrm>
                <a:off x="762000" y="1270016"/>
                <a:ext cx="253899" cy="253984"/>
              </a:xfrm>
              <a:prstGeom prst="ellipse">
                <a:avLst/>
              </a:prstGeom>
              <a:solidFill>
                <a:srgbClr val="D0D0D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81" name="Arc 280" hidden="1">
                <a:extLst>
                  <a:ext uri="{FF2B5EF4-FFF2-40B4-BE49-F238E27FC236}">
                    <a16:creationId xmlns:a16="http://schemas.microsoft.com/office/drawing/2014/main" id="{509CE01A-A97B-941E-DF27-C00957B32558}"/>
                  </a:ext>
                </a:extLst>
              </p:cNvPr>
              <p:cNvSpPr/>
              <p:nvPr>
                <p:custDataLst>
                  <p:tags r:id="rId40"/>
                </p:custDataLst>
              </p:nvPr>
            </p:nvSpPr>
            <p:spPr>
              <a:xfrm>
                <a:off x="762000" y="1270016"/>
                <a:ext cx="253899" cy="253984"/>
              </a:xfrm>
              <a:prstGeom prst="arc">
                <a:avLst>
                  <a:gd name="adj1" fmla="val 16200000"/>
                  <a:gd name="adj2" fmla="val 16200000"/>
                </a:avLst>
              </a:prstGeom>
              <a:solidFill>
                <a:schemeClr val="accent1"/>
              </a:solidFill>
              <a:ln w="9525" cap="flat" cmpd="sng" algn="ctr">
                <a:noFill/>
                <a:prstDash val="solid"/>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400"/>
              </a:p>
            </p:txBody>
          </p:sp>
        </p:grpSp>
      </p:grpSp>
      <p:grpSp>
        <p:nvGrpSpPr>
          <p:cNvPr id="1037" name="LegendBoxes" hidden="1">
            <a:extLst>
              <a:ext uri="{FF2B5EF4-FFF2-40B4-BE49-F238E27FC236}">
                <a16:creationId xmlns:a16="http://schemas.microsoft.com/office/drawing/2014/main" id="{032FF609-89C2-6E6B-DA89-6CB2666E2D2E}"/>
              </a:ext>
            </a:extLst>
          </p:cNvPr>
          <p:cNvGrpSpPr>
            <a:grpSpLocks/>
          </p:cNvGrpSpPr>
          <p:nvPr userDrawn="1"/>
        </p:nvGrpSpPr>
        <p:grpSpPr bwMode="auto">
          <a:xfrm>
            <a:off x="10714038" y="4521200"/>
            <a:ext cx="923925" cy="1716088"/>
            <a:chOff x="10652400" y="4322824"/>
            <a:chExt cx="922463" cy="1717282"/>
          </a:xfrm>
        </p:grpSpPr>
        <p:sp>
          <p:nvSpPr>
            <p:cNvPr id="291" name="RectangleLegend1" hidden="1">
              <a:extLst>
                <a:ext uri="{FF2B5EF4-FFF2-40B4-BE49-F238E27FC236}">
                  <a16:creationId xmlns:a16="http://schemas.microsoft.com/office/drawing/2014/main" id="{07A07FC9-3D91-33B5-9775-42F10B95F23C}"/>
                </a:ext>
              </a:extLst>
            </p:cNvPr>
            <p:cNvSpPr/>
            <p:nvPr/>
          </p:nvSpPr>
          <p:spPr>
            <a:xfrm>
              <a:off x="10652400" y="4343476"/>
              <a:ext cx="172763" cy="173157"/>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92" name="RectangleLegend2" hidden="1">
              <a:extLst>
                <a:ext uri="{FF2B5EF4-FFF2-40B4-BE49-F238E27FC236}">
                  <a16:creationId xmlns:a16="http://schemas.microsoft.com/office/drawing/2014/main" id="{6F1052A8-6AD1-29F1-BD82-8E21DFBA329D}"/>
                </a:ext>
              </a:extLst>
            </p:cNvPr>
            <p:cNvSpPr/>
            <p:nvPr/>
          </p:nvSpPr>
          <p:spPr>
            <a:xfrm>
              <a:off x="10652400" y="4723152"/>
              <a:ext cx="172763" cy="173158"/>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93" name="RectangleLegend3" hidden="1">
              <a:extLst>
                <a:ext uri="{FF2B5EF4-FFF2-40B4-BE49-F238E27FC236}">
                  <a16:creationId xmlns:a16="http://schemas.microsoft.com/office/drawing/2014/main" id="{FF1006BD-C521-A5EB-B541-623B84A49E14}"/>
                </a:ext>
              </a:extLst>
            </p:cNvPr>
            <p:cNvSpPr/>
            <p:nvPr/>
          </p:nvSpPr>
          <p:spPr>
            <a:xfrm>
              <a:off x="10652400" y="5098063"/>
              <a:ext cx="172763" cy="17156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94" name="RectangleLegend4" hidden="1">
              <a:extLst>
                <a:ext uri="{FF2B5EF4-FFF2-40B4-BE49-F238E27FC236}">
                  <a16:creationId xmlns:a16="http://schemas.microsoft.com/office/drawing/2014/main" id="{3CC04EF6-E150-90C3-0A94-A5127BABAFAE}"/>
                </a:ext>
              </a:extLst>
            </p:cNvPr>
            <p:cNvSpPr/>
            <p:nvPr/>
          </p:nvSpPr>
          <p:spPr>
            <a:xfrm>
              <a:off x="10652400" y="5471386"/>
              <a:ext cx="172763" cy="17156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295" name="RectangleLegend5" hidden="1">
              <a:extLst>
                <a:ext uri="{FF2B5EF4-FFF2-40B4-BE49-F238E27FC236}">
                  <a16:creationId xmlns:a16="http://schemas.microsoft.com/office/drawing/2014/main" id="{46B1A8EB-F021-1613-9C3F-A00BDF54476B}"/>
                </a:ext>
              </a:extLst>
            </p:cNvPr>
            <p:cNvSpPr/>
            <p:nvPr/>
          </p:nvSpPr>
          <p:spPr>
            <a:xfrm>
              <a:off x="10652400" y="5844707"/>
              <a:ext cx="172763" cy="173158"/>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a:solidFill>
                  <a:schemeClr val="tx1"/>
                </a:solidFill>
              </a:endParaRPr>
            </a:p>
          </p:txBody>
        </p:sp>
        <p:sp>
          <p:nvSpPr>
            <p:cNvPr id="1043" name="Legend1" hidden="1">
              <a:extLst>
                <a:ext uri="{FF2B5EF4-FFF2-40B4-BE49-F238E27FC236}">
                  <a16:creationId xmlns:a16="http://schemas.microsoft.com/office/drawing/2014/main" id="{FDF55BB1-CB83-F710-8A0D-AF8214B869A5}"/>
                </a:ext>
              </a:extLst>
            </p:cNvPr>
            <p:cNvSpPr txBox="1">
              <a:spLocks noChangeArrowheads="1"/>
            </p:cNvSpPr>
            <p:nvPr/>
          </p:nvSpPr>
          <p:spPr bwMode="auto">
            <a:xfrm>
              <a:off x="10978908" y="4322824"/>
              <a:ext cx="595955" cy="216050"/>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44" name="Legend2" hidden="1">
              <a:extLst>
                <a:ext uri="{FF2B5EF4-FFF2-40B4-BE49-F238E27FC236}">
                  <a16:creationId xmlns:a16="http://schemas.microsoft.com/office/drawing/2014/main" id="{547CC907-29AD-866D-F23C-BBF9BF9A13B4}"/>
                </a:ext>
              </a:extLst>
            </p:cNvPr>
            <p:cNvSpPr txBox="1">
              <a:spLocks noChangeArrowheads="1"/>
            </p:cNvSpPr>
            <p:nvPr/>
          </p:nvSpPr>
          <p:spPr bwMode="auto">
            <a:xfrm>
              <a:off x="10978908" y="4702501"/>
              <a:ext cx="595955" cy="216050"/>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45" name="Legend3" hidden="1">
              <a:extLst>
                <a:ext uri="{FF2B5EF4-FFF2-40B4-BE49-F238E27FC236}">
                  <a16:creationId xmlns:a16="http://schemas.microsoft.com/office/drawing/2014/main" id="{5CD66970-0EE8-2A07-73EC-40C57FAF5271}"/>
                </a:ext>
              </a:extLst>
            </p:cNvPr>
            <p:cNvSpPr txBox="1">
              <a:spLocks noChangeArrowheads="1"/>
            </p:cNvSpPr>
            <p:nvPr/>
          </p:nvSpPr>
          <p:spPr bwMode="auto">
            <a:xfrm>
              <a:off x="10978908" y="5082177"/>
              <a:ext cx="595955" cy="214462"/>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46" name="Legend4" hidden="1">
              <a:extLst>
                <a:ext uri="{FF2B5EF4-FFF2-40B4-BE49-F238E27FC236}">
                  <a16:creationId xmlns:a16="http://schemas.microsoft.com/office/drawing/2014/main" id="{DA7FADB4-6411-9876-74B6-20710B17790D}"/>
                </a:ext>
              </a:extLst>
            </p:cNvPr>
            <p:cNvSpPr txBox="1">
              <a:spLocks noChangeArrowheads="1"/>
            </p:cNvSpPr>
            <p:nvPr/>
          </p:nvSpPr>
          <p:spPr bwMode="auto">
            <a:xfrm>
              <a:off x="10978908" y="5453910"/>
              <a:ext cx="595955" cy="214462"/>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sp>
          <p:nvSpPr>
            <p:cNvPr id="1047" name="Legend5" hidden="1">
              <a:extLst>
                <a:ext uri="{FF2B5EF4-FFF2-40B4-BE49-F238E27FC236}">
                  <a16:creationId xmlns:a16="http://schemas.microsoft.com/office/drawing/2014/main" id="{DA07C004-F4CC-CED0-EB32-D8BA0A883B21}"/>
                </a:ext>
              </a:extLst>
            </p:cNvPr>
            <p:cNvSpPr txBox="1">
              <a:spLocks noChangeArrowheads="1"/>
            </p:cNvSpPr>
            <p:nvPr/>
          </p:nvSpPr>
          <p:spPr bwMode="auto">
            <a:xfrm>
              <a:off x="10978908" y="5824056"/>
              <a:ext cx="595955" cy="216050"/>
            </a:xfrm>
            <a:prstGeom prst="rect">
              <a:avLst/>
            </a:prstGeom>
            <a:noFill/>
            <a:ln>
              <a:noFill/>
            </a:ln>
          </p:spPr>
          <p:txBody>
            <a:bodyPr wrap="none"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defRPr/>
              </a:pPr>
              <a:r>
                <a:rPr lang="en-US" altLang="en-US" sz="1400"/>
                <a:t>Legend</a:t>
              </a:r>
            </a:p>
          </p:txBody>
        </p:sp>
      </p:grpSp>
      <p:sp>
        <p:nvSpPr>
          <p:cNvPr id="3" name="Slide Number Placeholder 6">
            <a:extLst>
              <a:ext uri="{FF2B5EF4-FFF2-40B4-BE49-F238E27FC236}">
                <a16:creationId xmlns:a16="http://schemas.microsoft.com/office/drawing/2014/main" id="{CE618B9E-9D3E-C70B-2535-C415A8B4E449}"/>
              </a:ext>
            </a:extLst>
          </p:cNvPr>
          <p:cNvSpPr>
            <a:spLocks noGrp="1"/>
          </p:cNvSpPr>
          <p:nvPr>
            <p:ph type="sldNum" sz="quarter" idx="4"/>
          </p:nvPr>
        </p:nvSpPr>
        <p:spPr>
          <a:xfrm>
            <a:off x="8610600" y="6356350"/>
            <a:ext cx="2743200" cy="365125"/>
          </a:xfrm>
          <a:prstGeom prst="rect">
            <a:avLst/>
          </a:prstGeom>
        </p:spPr>
        <p:txBody>
          <a:bodyPr/>
          <a:lstStyle>
            <a:lvl1pPr algn="r">
              <a:defRPr sz="1100"/>
            </a:lvl1pPr>
          </a:lstStyle>
          <a:p>
            <a:fld id="{330EA680-D336-4FF7-8B7A-9848BB0A1C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 id="2147484546" r:id="rId14"/>
    <p:sldLayoutId id="2147484547" r:id="rId15"/>
    <p:sldLayoutId id="2147484548" r:id="rId16"/>
    <p:sldLayoutId id="2147484549" r:id="rId17"/>
    <p:sldLayoutId id="2147484550" r:id="rId18"/>
    <p:sldLayoutId id="2147484551" r:id="rId19"/>
    <p:sldLayoutId id="2147484552" r:id="rId20"/>
    <p:sldLayoutId id="2147484553" r:id="rId21"/>
    <p:sldLayoutId id="2147484554" r:id="rId22"/>
    <p:sldLayoutId id="2147484555" r:id="rId23"/>
    <p:sldLayoutId id="2147484556" r:id="rId24"/>
    <p:sldLayoutId id="2147484557" r:id="rId25"/>
    <p:sldLayoutId id="2147484642" r:id="rId26"/>
    <p:sldLayoutId id="2147484558" r:id="rId27"/>
  </p:sldLayoutIdLst>
  <p:hf hdr="0" ftr="0" dt="0"/>
  <p:txStyles>
    <p:titleStyle>
      <a:lvl1pPr algn="l" rtl="0" eaLnBrk="0" fontAlgn="base" hangingPunct="0">
        <a:spcBef>
          <a:spcPct val="0"/>
        </a:spcBef>
        <a:spcAft>
          <a:spcPct val="0"/>
        </a:spcAft>
        <a:defRPr lang="en-US" sz="1600" b="1" kern="1200" dirty="0">
          <a:ln w="6350" cap="flat">
            <a:noFill/>
            <a:miter lim="800000"/>
          </a:ln>
          <a:solidFill>
            <a:schemeClr val="bg1"/>
          </a:solidFill>
          <a:latin typeface="+mj-lt"/>
          <a:ea typeface="+mj-ea"/>
          <a:cs typeface="+mj-cs"/>
        </a:defRPr>
      </a:lvl1pPr>
      <a:lvl2pPr algn="l" rtl="0" eaLnBrk="0" fontAlgn="base" hangingPunct="0">
        <a:spcBef>
          <a:spcPct val="0"/>
        </a:spcBef>
        <a:spcAft>
          <a:spcPct val="0"/>
        </a:spcAft>
        <a:defRPr sz="1600" b="1">
          <a:solidFill>
            <a:schemeClr val="bg1"/>
          </a:solidFill>
          <a:latin typeface="Arial" panose="020B0604020202020204" pitchFamily="34" charset="0"/>
        </a:defRPr>
      </a:lvl2pPr>
      <a:lvl3pPr algn="l" rtl="0" eaLnBrk="0" fontAlgn="base" hangingPunct="0">
        <a:spcBef>
          <a:spcPct val="0"/>
        </a:spcBef>
        <a:spcAft>
          <a:spcPct val="0"/>
        </a:spcAft>
        <a:defRPr sz="1600" b="1">
          <a:solidFill>
            <a:schemeClr val="bg1"/>
          </a:solidFill>
          <a:latin typeface="Arial" panose="020B0604020202020204" pitchFamily="34" charset="0"/>
        </a:defRPr>
      </a:lvl3pPr>
      <a:lvl4pPr algn="l" rtl="0" eaLnBrk="0" fontAlgn="base" hangingPunct="0">
        <a:spcBef>
          <a:spcPct val="0"/>
        </a:spcBef>
        <a:spcAft>
          <a:spcPct val="0"/>
        </a:spcAft>
        <a:defRPr sz="1600" b="1">
          <a:solidFill>
            <a:schemeClr val="bg1"/>
          </a:solidFill>
          <a:latin typeface="Arial" panose="020B0604020202020204" pitchFamily="34" charset="0"/>
        </a:defRPr>
      </a:lvl4pPr>
      <a:lvl5pPr algn="l" rtl="0" eaLnBrk="0" fontAlgn="base" hangingPunct="0">
        <a:spcBef>
          <a:spcPct val="0"/>
        </a:spcBef>
        <a:spcAft>
          <a:spcPct val="0"/>
        </a:spcAft>
        <a:defRPr sz="1600" b="1">
          <a:solidFill>
            <a:schemeClr val="bg1"/>
          </a:solidFill>
          <a:latin typeface="Arial" panose="020B0604020202020204" pitchFamily="34" charset="0"/>
        </a:defRPr>
      </a:lvl5pPr>
      <a:lvl6pPr marL="457200" algn="l" rtl="0" fontAlgn="base">
        <a:spcBef>
          <a:spcPct val="0"/>
        </a:spcBef>
        <a:spcAft>
          <a:spcPct val="0"/>
        </a:spcAft>
        <a:defRPr sz="1600" b="1">
          <a:solidFill>
            <a:schemeClr val="bg1"/>
          </a:solidFill>
          <a:latin typeface="Arial" panose="020B0604020202020204" pitchFamily="34" charset="0"/>
        </a:defRPr>
      </a:lvl6pPr>
      <a:lvl7pPr marL="914400" algn="l" rtl="0" fontAlgn="base">
        <a:spcBef>
          <a:spcPct val="0"/>
        </a:spcBef>
        <a:spcAft>
          <a:spcPct val="0"/>
        </a:spcAft>
        <a:defRPr sz="1600" b="1">
          <a:solidFill>
            <a:schemeClr val="bg1"/>
          </a:solidFill>
          <a:latin typeface="Arial" panose="020B0604020202020204" pitchFamily="34" charset="0"/>
        </a:defRPr>
      </a:lvl7pPr>
      <a:lvl8pPr marL="1371600" algn="l" rtl="0" fontAlgn="base">
        <a:spcBef>
          <a:spcPct val="0"/>
        </a:spcBef>
        <a:spcAft>
          <a:spcPct val="0"/>
        </a:spcAft>
        <a:defRPr sz="1600" b="1">
          <a:solidFill>
            <a:schemeClr val="bg1"/>
          </a:solidFill>
          <a:latin typeface="Arial" panose="020B0604020202020204" pitchFamily="34" charset="0"/>
        </a:defRPr>
      </a:lvl8pPr>
      <a:lvl9pPr marL="1828800" algn="l" rtl="0" fontAlgn="base">
        <a:spcBef>
          <a:spcPct val="0"/>
        </a:spcBef>
        <a:spcAft>
          <a:spcPct val="0"/>
        </a:spcAft>
        <a:defRPr sz="1600" b="1">
          <a:solidFill>
            <a:schemeClr val="bg1"/>
          </a:solidFill>
          <a:latin typeface="Arial" panose="020B0604020202020204" pitchFamily="34" charset="0"/>
        </a:defRPr>
      </a:lvl9pPr>
    </p:titleStyle>
    <p:bodyStyle>
      <a:lvl1pPr algn="l" rtl="0" eaLnBrk="0" fontAlgn="base" hangingPunct="0">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30188" indent="-225425" algn="l" rtl="0" eaLnBrk="0" fontAlgn="base" hangingPunct="0">
        <a:spcBef>
          <a:spcPct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Arial" panose="020B0604020202020204" pitchFamily="34" charset="0"/>
        </a:defRPr>
      </a:lvl2pPr>
      <a:lvl3pPr marL="441325" indent="-215900" algn="l" rtl="0" eaLnBrk="0" fontAlgn="base" hangingPunct="0">
        <a:spcBef>
          <a:spcPct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Arial" panose="020B0604020202020204" pitchFamily="34" charset="0"/>
        </a:defRPr>
      </a:lvl3pPr>
      <a:lvl4pPr marL="596900" indent="-150813" algn="l" rtl="0" eaLnBrk="0" fontAlgn="base" hangingPunct="0">
        <a:spcBef>
          <a:spcPct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Arial" panose="020B0604020202020204" pitchFamily="34" charset="0"/>
        </a:defRPr>
      </a:lvl4pPr>
      <a:lvl5pPr marL="815975" indent="-146050" algn="l" rtl="0" eaLnBrk="0" fontAlgn="base" hangingPunct="0">
        <a:spcBef>
          <a:spcPct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84B6AD-1010-F843-8B19-71801DD88749}"/>
              </a:ext>
            </a:extLst>
          </p:cNvPr>
          <p:cNvPicPr>
            <a:picLocks noChangeAspect="1"/>
          </p:cNvPicPr>
          <p:nvPr userDrawn="1"/>
        </p:nvPicPr>
        <p:blipFill>
          <a:blip r:embed="rId4"/>
          <a:srcRect/>
          <a:stretch/>
        </p:blipFill>
        <p:spPr>
          <a:xfrm>
            <a:off x="1" y="1"/>
            <a:ext cx="12191999" cy="914876"/>
          </a:xfrm>
          <a:prstGeom prst="rect">
            <a:avLst/>
          </a:prstGeom>
        </p:spPr>
      </p:pic>
      <p:sp>
        <p:nvSpPr>
          <p:cNvPr id="2" name="Title Placeholder 1"/>
          <p:cNvSpPr>
            <a:spLocks noGrp="1"/>
          </p:cNvSpPr>
          <p:nvPr>
            <p:ph type="title"/>
          </p:nvPr>
        </p:nvSpPr>
        <p:spPr>
          <a:xfrm>
            <a:off x="838200" y="917101"/>
            <a:ext cx="10515600" cy="88330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945342"/>
            <a:ext cx="10515600" cy="4339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333">
                <a:solidFill>
                  <a:schemeClr val="tx1">
                    <a:tint val="75000"/>
                  </a:schemeClr>
                </a:solidFill>
                <a:latin typeface="Arial" panose="020B0604020202020204" pitchFamily="34" charset="0"/>
                <a:cs typeface="Arial" panose="020B0604020202020204" pitchFamily="34" charset="0"/>
              </a:defRPr>
            </a:lvl1pPr>
          </a:lstStyle>
          <a:p>
            <a:pPr defTabSz="609585"/>
            <a:endParaRPr lang="en-CA">
              <a:solidFill>
                <a:prstClr val="black">
                  <a:tint val="75000"/>
                </a:prstClr>
              </a:solidFill>
            </a:endParaRPr>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333">
                <a:solidFill>
                  <a:schemeClr val="tx1">
                    <a:tint val="75000"/>
                  </a:schemeClr>
                </a:solidFill>
                <a:latin typeface="Arial" panose="020B0604020202020204" pitchFamily="34" charset="0"/>
                <a:cs typeface="Arial" panose="020B0604020202020204" pitchFamily="34" charset="0"/>
              </a:defRPr>
            </a:lvl1pPr>
          </a:lstStyle>
          <a:p>
            <a:pPr defTabSz="609585"/>
            <a:endParaRPr lang="en-CA">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333">
                <a:solidFill>
                  <a:schemeClr val="tx1">
                    <a:tint val="75000"/>
                  </a:schemeClr>
                </a:solidFill>
                <a:latin typeface="Arial" panose="020B0604020202020204" pitchFamily="34" charset="0"/>
                <a:cs typeface="Arial" panose="020B0604020202020204" pitchFamily="34" charset="0"/>
              </a:defRPr>
            </a:lvl1pPr>
          </a:lstStyle>
          <a:p>
            <a:pPr defTabSz="609585"/>
            <a:fld id="{990CA123-59DF-43AB-9E94-F3B0AF0DBF38}" type="slidenum">
              <a:rPr lang="en-CA" smtClean="0">
                <a:solidFill>
                  <a:prstClr val="black">
                    <a:tint val="75000"/>
                  </a:prstClr>
                </a:solidFill>
              </a:rPr>
              <a:pPr defTabSz="609585"/>
              <a:t>‹#›</a:t>
            </a:fld>
            <a:endParaRPr lang="en-CA">
              <a:solidFill>
                <a:prstClr val="black">
                  <a:tint val="75000"/>
                </a:prstClr>
              </a:solidFill>
            </a:endParaRPr>
          </a:p>
        </p:txBody>
      </p:sp>
    </p:spTree>
    <p:extLst>
      <p:ext uri="{BB962C8B-B14F-4D97-AF65-F5344CB8AC3E}">
        <p14:creationId xmlns:p14="http://schemas.microsoft.com/office/powerpoint/2010/main" val="3650511312"/>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l" defTabSz="1219170" rtl="0" eaLnBrk="1" latinLnBrk="0" hangingPunct="1">
        <a:lnSpc>
          <a:spcPct val="90000"/>
        </a:lnSpc>
        <a:spcBef>
          <a:spcPct val="0"/>
        </a:spcBef>
        <a:buNone/>
        <a:defRPr sz="3733" b="1" kern="1200" cap="all" baseline="0">
          <a:solidFill>
            <a:srgbClr val="0F646C"/>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Clr>
          <a:srgbClr val="0F646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2B9003-1DB1-065B-EB48-DBBDD13CF44D}"/>
              </a:ext>
            </a:extLst>
          </p:cNvPr>
          <p:cNvSpPr>
            <a:spLocks noGrp="1"/>
          </p:cNvSpPr>
          <p:nvPr>
            <p:ph type="body" idx="1"/>
          </p:nvPr>
        </p:nvSpPr>
        <p:spPr>
          <a:xfrm>
            <a:off x="552451" y="1828800"/>
            <a:ext cx="11000316" cy="434551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A8912058-653B-AACD-0C17-038734AF7357}"/>
              </a:ext>
            </a:extLst>
          </p:cNvPr>
          <p:cNvSpPr>
            <a:spLocks noGrp="1"/>
          </p:cNvSpPr>
          <p:nvPr>
            <p:ph type="title"/>
          </p:nvPr>
        </p:nvSpPr>
        <p:spPr>
          <a:xfrm>
            <a:off x="552451" y="717551"/>
            <a:ext cx="11000316" cy="880533"/>
          </a:xfrm>
          <a:prstGeom prst="rect">
            <a:avLst/>
          </a:prstGeom>
        </p:spPr>
        <p:txBody>
          <a:bodyPr vert="horz" lIns="0" tIns="45720" rIns="91440" bIns="0" rtlCol="0" anchor="t" anchorCtr="0">
            <a:noAutofit/>
          </a:bodyPr>
          <a:lstStyle/>
          <a:p>
            <a:r>
              <a:rPr lang="en-US"/>
              <a:t>Click To Edit Master Title</a:t>
            </a:r>
          </a:p>
        </p:txBody>
      </p:sp>
      <p:sp>
        <p:nvSpPr>
          <p:cNvPr id="4" name="Slide Number Placeholder 6">
            <a:extLst>
              <a:ext uri="{FF2B5EF4-FFF2-40B4-BE49-F238E27FC236}">
                <a16:creationId xmlns:a16="http://schemas.microsoft.com/office/drawing/2014/main" id="{3972205A-DC00-A4D1-B7D8-E3251E10B953}"/>
              </a:ext>
            </a:extLst>
          </p:cNvPr>
          <p:cNvSpPr>
            <a:spLocks noGrp="1"/>
          </p:cNvSpPr>
          <p:nvPr>
            <p:ph type="sldNum" sz="quarter" idx="4"/>
          </p:nvPr>
        </p:nvSpPr>
        <p:spPr>
          <a:xfrm>
            <a:off x="8610600" y="6356350"/>
            <a:ext cx="2743200" cy="365125"/>
          </a:xfrm>
          <a:prstGeom prst="rect">
            <a:avLst/>
          </a:prstGeom>
        </p:spPr>
        <p:txBody>
          <a:bodyPr/>
          <a:lstStyle>
            <a:lvl1pPr algn="r">
              <a:defRPr sz="1100"/>
            </a:lvl1pPr>
          </a:lstStyle>
          <a:p>
            <a:fld id="{330EA680-D336-4FF7-8B7A-9848BB0A1C3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80" r:id="rId2"/>
    <p:sldLayoutId id="2147483681" r:id="rId3"/>
  </p:sldLayoutIdLst>
  <p:hf hdr="0" ftr="0" dt="0"/>
  <p:txStyles>
    <p:titleStyle>
      <a:lvl1pPr algn="l" defTabSz="914377" rtl="0" fontAlgn="base">
        <a:lnSpc>
          <a:spcPct val="80000"/>
        </a:lnSpc>
        <a:spcBef>
          <a:spcPct val="0"/>
        </a:spcBef>
        <a:spcAft>
          <a:spcPct val="0"/>
        </a:spcAft>
        <a:defRPr sz="3600" kern="1200" spc="-100">
          <a:solidFill>
            <a:schemeClr val="tx1"/>
          </a:solidFill>
          <a:latin typeface="+mn-lt"/>
          <a:ea typeface="Bebas Neue" charset="0"/>
          <a:cs typeface="Chronicle Display Black"/>
        </a:defRPr>
      </a:lvl1pPr>
      <a:lvl2pPr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2pPr>
      <a:lvl3pPr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3pPr>
      <a:lvl4pPr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4pPr>
      <a:lvl5pPr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5pPr>
      <a:lvl6pPr marL="609585"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6pPr>
      <a:lvl7pPr marL="1219170"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7pPr>
      <a:lvl8pPr marL="1828754"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8pPr>
      <a:lvl9pPr marL="2438339" algn="l" defTabSz="914377" rtl="0" fontAlgn="base">
        <a:lnSpc>
          <a:spcPct val="80000"/>
        </a:lnSpc>
        <a:spcBef>
          <a:spcPct val="0"/>
        </a:spcBef>
        <a:spcAft>
          <a:spcPct val="0"/>
        </a:spcAft>
        <a:defRPr sz="3600">
          <a:solidFill>
            <a:schemeClr val="tx1"/>
          </a:solidFill>
          <a:latin typeface="Open Sans" panose="020B0606030504020204" pitchFamily="34" charset="0"/>
          <a:ea typeface="Bebas Neue" panose="020B0606020202050201" pitchFamily="34" charset="0"/>
          <a:cs typeface="Chronicle Display Black"/>
        </a:defRPr>
      </a:lvl9pPr>
    </p:titleStyle>
    <p:bodyStyle>
      <a:lvl1pPr marL="228594" indent="-228594" algn="l" defTabSz="914377" rtl="0" fontAlgn="base">
        <a:spcBef>
          <a:spcPts val="1000"/>
        </a:spcBef>
        <a:spcAft>
          <a:spcPct val="0"/>
        </a:spcAft>
        <a:buSzPct val="75000"/>
        <a:buFont typeface="Arial" panose="020B0604020202020204" pitchFamily="34" charset="0"/>
        <a:buChar char="•"/>
        <a:defRPr sz="2000" kern="1200" spc="-31">
          <a:solidFill>
            <a:schemeClr val="tx1"/>
          </a:solidFill>
          <a:latin typeface="+mn-lt"/>
          <a:ea typeface="Open Sans" charset="0"/>
          <a:cs typeface="Open Sans" charset="0"/>
        </a:defRPr>
      </a:lvl1pPr>
      <a:lvl2pPr marL="685783" indent="-228594" algn="l" defTabSz="914377" rtl="0" fontAlgn="base">
        <a:spcBef>
          <a:spcPts val="500"/>
        </a:spcBef>
        <a:spcAft>
          <a:spcPct val="0"/>
        </a:spcAft>
        <a:buSzPct val="75000"/>
        <a:buFont typeface="Arial" panose="020B0604020202020204" pitchFamily="34" charset="0"/>
        <a:buChar char="•"/>
        <a:defRPr sz="1733" kern="1200" spc="-31">
          <a:solidFill>
            <a:schemeClr val="tx1"/>
          </a:solidFill>
          <a:latin typeface="+mn-lt"/>
          <a:ea typeface="Open Sans" charset="0"/>
          <a:cs typeface="Open Sans" charset="0"/>
        </a:defRPr>
      </a:lvl2pPr>
      <a:lvl3pPr marL="1142971" indent="-228594" algn="l" defTabSz="914377" rtl="0" fontAlgn="base">
        <a:spcBef>
          <a:spcPts val="500"/>
        </a:spcBef>
        <a:spcAft>
          <a:spcPct val="0"/>
        </a:spcAft>
        <a:buSzPct val="75000"/>
        <a:buFont typeface="Arial" panose="020B0604020202020204" pitchFamily="34" charset="0"/>
        <a:buChar char="•"/>
        <a:defRPr sz="1600" kern="1200" spc="-31">
          <a:solidFill>
            <a:schemeClr val="tx1"/>
          </a:solidFill>
          <a:latin typeface="+mn-lt"/>
          <a:ea typeface="Open Sans" charset="0"/>
          <a:cs typeface="Open Sans" charset="0"/>
        </a:defRPr>
      </a:lvl3pPr>
      <a:lvl4pPr marL="1600160" indent="-228594" algn="l" defTabSz="914377" rtl="0" fontAlgn="base">
        <a:spcBef>
          <a:spcPts val="500"/>
        </a:spcBef>
        <a:spcAft>
          <a:spcPct val="0"/>
        </a:spcAft>
        <a:buSzPct val="75000"/>
        <a:buFont typeface="Arial" panose="020B0604020202020204" pitchFamily="34" charset="0"/>
        <a:buChar char="•"/>
        <a:defRPr sz="1333" kern="1200" spc="-31">
          <a:solidFill>
            <a:schemeClr val="tx1"/>
          </a:solidFill>
          <a:latin typeface="+mn-lt"/>
          <a:ea typeface="Open Sans" charset="0"/>
          <a:cs typeface="Open Sans" charset="0"/>
        </a:defRPr>
      </a:lvl4pPr>
      <a:lvl5pPr marL="2057349" indent="-228594" algn="l" defTabSz="914377" rtl="0" fontAlgn="base">
        <a:spcBef>
          <a:spcPts val="500"/>
        </a:spcBef>
        <a:spcAft>
          <a:spcPct val="0"/>
        </a:spcAft>
        <a:buSzPct val="75000"/>
        <a:buFont typeface="Arial" panose="020B0604020202020204" pitchFamily="34" charset="0"/>
        <a:buChar char="•"/>
        <a:defRPr sz="1333" kern="1200" spc="-31">
          <a:solidFill>
            <a:schemeClr val="tx1"/>
          </a:solidFill>
          <a:latin typeface="+mn-lt"/>
          <a:ea typeface="Open Sans" charset="0"/>
          <a:cs typeface="Open Sans"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bwMode="auto">
          <a:xfrm>
            <a:off x="11074400" y="6356351"/>
            <a:ext cx="685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000">
                <a:solidFill>
                  <a:srgbClr val="898989"/>
                </a:solidFill>
              </a:defRPr>
            </a:lvl1pPr>
          </a:lstStyle>
          <a:p>
            <a:fld id="{AE7D740E-1E6B-4E4A-8A8A-725E17C809DF}" type="slidenum">
              <a:rPr lang="en-CA" altLang="en-US" smtClean="0"/>
              <a:pPr/>
              <a:t>‹#›</a:t>
            </a:fld>
            <a:endParaRPr lang="en-CA" altLang="en-US"/>
          </a:p>
        </p:txBody>
      </p:sp>
      <p:sp>
        <p:nvSpPr>
          <p:cNvPr id="10" name="Title Placeholder 1"/>
          <p:cNvSpPr>
            <a:spLocks noGrp="1"/>
          </p:cNvSpPr>
          <p:nvPr>
            <p:ph type="title"/>
          </p:nvPr>
        </p:nvSpPr>
        <p:spPr>
          <a:xfrm>
            <a:off x="431371" y="925196"/>
            <a:ext cx="11328829" cy="1209594"/>
          </a:xfrm>
          <a:prstGeom prst="rect">
            <a:avLst/>
          </a:prstGeom>
        </p:spPr>
        <p:txBody>
          <a:bodyPr vert="horz" lIns="91440" tIns="45720" rIns="91440" bIns="45720" rtlCol="0" anchor="ctr">
            <a:normAutofit/>
          </a:bodyPr>
          <a:lstStyle/>
          <a:p>
            <a:r>
              <a:rPr lang="en-US"/>
              <a:t>Click to edit Master title style</a:t>
            </a:r>
          </a:p>
        </p:txBody>
      </p:sp>
      <p:sp>
        <p:nvSpPr>
          <p:cNvPr id="11" name="Text Placeholder 2"/>
          <p:cNvSpPr>
            <a:spLocks noGrp="1"/>
          </p:cNvSpPr>
          <p:nvPr>
            <p:ph type="body" idx="1"/>
          </p:nvPr>
        </p:nvSpPr>
        <p:spPr>
          <a:xfrm>
            <a:off x="431371" y="2205039"/>
            <a:ext cx="11328829" cy="4151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31371" y="6356352"/>
            <a:ext cx="2743200" cy="365125"/>
          </a:xfrm>
          <a:prstGeom prst="rect">
            <a:avLst/>
          </a:prstGeom>
        </p:spPr>
        <p:txBody>
          <a:bodyPr/>
          <a:lstStyle>
            <a:lvl1pPr>
              <a:defRPr sz="1000">
                <a:solidFill>
                  <a:srgbClr val="898989"/>
                </a:solidFill>
              </a:defRPr>
            </a:lvl1pPr>
          </a:lstStyle>
          <a:p>
            <a:endParaRPr lang="en-US"/>
          </a:p>
        </p:txBody>
      </p:sp>
      <p:sp>
        <p:nvSpPr>
          <p:cNvPr id="13" name="Footer Placeholder 4"/>
          <p:cNvSpPr>
            <a:spLocks noGrp="1"/>
          </p:cNvSpPr>
          <p:nvPr>
            <p:ph type="ftr" sz="quarter" idx="3"/>
          </p:nvPr>
        </p:nvSpPr>
        <p:spPr>
          <a:xfrm>
            <a:off x="4038600" y="6356352"/>
            <a:ext cx="4114800" cy="365125"/>
          </a:xfrm>
          <a:prstGeom prst="rect">
            <a:avLst/>
          </a:prstGeom>
        </p:spPr>
        <p:txBody>
          <a:bodyPr/>
          <a:lstStyle>
            <a:lvl1pPr>
              <a:defRPr sz="1000">
                <a:solidFill>
                  <a:srgbClr val="898989"/>
                </a:solidFill>
              </a:defRPr>
            </a:lvl1pPr>
          </a:lstStyle>
          <a:p>
            <a:endParaRPr lang="en-US"/>
          </a:p>
        </p:txBody>
      </p:sp>
      <p:pic>
        <p:nvPicPr>
          <p:cNvPr id="3" name="Picture 2">
            <a:extLst>
              <a:ext uri="{FF2B5EF4-FFF2-40B4-BE49-F238E27FC236}">
                <a16:creationId xmlns:a16="http://schemas.microsoft.com/office/drawing/2014/main" id="{51CACB77-36C2-9E42-873C-D9961201DC3A}"/>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0" y="6350"/>
            <a:ext cx="12192000" cy="914400"/>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82" r:id="rId2"/>
    <p:sldLayoutId id="214748369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hdr="0" ftr="0" dt="0"/>
  <p:txStyles>
    <p:titleStyle>
      <a:lvl1pPr algn="l" rtl="0" eaLnBrk="0" fontAlgn="base" hangingPunct="0">
        <a:spcBef>
          <a:spcPct val="0"/>
        </a:spcBef>
        <a:spcAft>
          <a:spcPct val="0"/>
        </a:spcAft>
        <a:defRPr sz="3600" b="1" kern="1200">
          <a:solidFill>
            <a:srgbClr val="0F646C"/>
          </a:solidFill>
          <a:latin typeface="Arial" charset="0"/>
          <a:ea typeface="Arial" charset="0"/>
          <a:cs typeface="Arial"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0F646C"/>
        </a:buClr>
        <a:buFont typeface="Arial" charset="0"/>
        <a:buChar char="•"/>
        <a:defRPr sz="3200" kern="1200">
          <a:solidFill>
            <a:schemeClr val="tx1"/>
          </a:solidFill>
          <a:latin typeface="Arial" charset="0"/>
          <a:ea typeface="Arial" charset="0"/>
          <a:cs typeface="Arial"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Arial" charset="0"/>
          <a:cs typeface="Arial"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Arial" charset="0"/>
          <a:cs typeface="Arial"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Arial" charset="0"/>
          <a:cs typeface="Arial"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Arial" charset="0"/>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7408" userDrawn="1">
          <p15:clr>
            <a:srgbClr val="F26B43"/>
          </p15:clr>
        </p15:guide>
        <p15:guide id="3" orient="horz" pos="589" userDrawn="1">
          <p15:clr>
            <a:srgbClr val="F26B43"/>
          </p15:clr>
        </p15:guide>
        <p15:guide id="4" orient="horz" pos="4110" userDrawn="1">
          <p15:clr>
            <a:srgbClr val="F26B43"/>
          </p15:clr>
        </p15:guide>
        <p15:guide id="5" orient="horz" pos="1344" userDrawn="1">
          <p15:clr>
            <a:srgbClr val="F26B43"/>
          </p15:clr>
        </p15:guide>
        <p15:guide id="6" orient="horz" pos="1389"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84B6AD-1010-F843-8B19-71801DD88749}"/>
              </a:ext>
            </a:extLst>
          </p:cNvPr>
          <p:cNvPicPr>
            <a:picLocks noChangeAspect="1"/>
          </p:cNvPicPr>
          <p:nvPr userDrawn="1"/>
        </p:nvPicPr>
        <p:blipFill>
          <a:blip r:embed="rId5"/>
          <a:srcRect/>
          <a:stretch/>
        </p:blipFill>
        <p:spPr>
          <a:xfrm>
            <a:off x="0" y="1"/>
            <a:ext cx="12192000" cy="1200151"/>
          </a:xfrm>
          <a:prstGeom prst="rect">
            <a:avLst/>
          </a:prstGeom>
        </p:spPr>
      </p:pic>
      <p:sp>
        <p:nvSpPr>
          <p:cNvPr id="2" name="Title Placeholder 1"/>
          <p:cNvSpPr>
            <a:spLocks noGrp="1"/>
          </p:cNvSpPr>
          <p:nvPr>
            <p:ph type="title"/>
          </p:nvPr>
        </p:nvSpPr>
        <p:spPr>
          <a:xfrm>
            <a:off x="838200" y="1221904"/>
            <a:ext cx="10515600" cy="88330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2606670"/>
            <a:ext cx="10515600" cy="34060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333">
                <a:solidFill>
                  <a:schemeClr val="tx1">
                    <a:tint val="75000"/>
                  </a:schemeClr>
                </a:solidFill>
                <a:latin typeface="Arial" panose="020B0604020202020204" pitchFamily="34" charset="0"/>
                <a:cs typeface="Arial" panose="020B0604020202020204" pitchFamily="34" charset="0"/>
              </a:defRPr>
            </a:lvl1pPr>
          </a:lstStyle>
          <a:p>
            <a:fld id="{E3144F4B-0B85-45B1-B0FE-0415C7B47057}" type="datetime1">
              <a:rPr lang="en-CA" smtClean="0"/>
              <a:t>2024-09-11</a:t>
            </a:fld>
            <a:endParaRPr lang="en-CA"/>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333">
                <a:solidFill>
                  <a:schemeClr val="tx1">
                    <a:tint val="75000"/>
                  </a:schemeClr>
                </a:solidFill>
                <a:latin typeface="Arial" panose="020B0604020202020204" pitchFamily="34" charset="0"/>
                <a:cs typeface="Arial" panose="020B0604020202020204" pitchFamily="34" charset="0"/>
              </a:defRPr>
            </a:lvl1pPr>
          </a:lstStyle>
          <a:p>
            <a:endParaRPr lang="en-CA"/>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333">
                <a:solidFill>
                  <a:schemeClr val="tx1">
                    <a:tint val="75000"/>
                  </a:schemeClr>
                </a:solidFill>
                <a:latin typeface="Arial" panose="020B0604020202020204" pitchFamily="34" charset="0"/>
                <a:cs typeface="Arial" panose="020B0604020202020204" pitchFamily="34" charset="0"/>
              </a:defRPr>
            </a:lvl1pPr>
          </a:lstStyle>
          <a:p>
            <a:fld id="{990CA123-59DF-43AB-9E94-F3B0AF0DBF38}" type="slidenum">
              <a:rPr lang="en-CA" smtClean="0"/>
              <a:pPr/>
              <a:t>‹#›</a:t>
            </a:fld>
            <a:endParaRPr lang="en-CA"/>
          </a:p>
        </p:txBody>
      </p:sp>
    </p:spTree>
    <p:extLst>
      <p:ext uri="{BB962C8B-B14F-4D97-AF65-F5344CB8AC3E}">
        <p14:creationId xmlns:p14="http://schemas.microsoft.com/office/powerpoint/2010/main" val="70736151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sldNum="0" hdr="0" ftr="0" dt="0"/>
  <p:txStyles>
    <p:titleStyle>
      <a:lvl1pPr algn="l" defTabSz="1219170" rtl="0" eaLnBrk="1" latinLnBrk="0" hangingPunct="1">
        <a:lnSpc>
          <a:spcPct val="90000"/>
        </a:lnSpc>
        <a:spcBef>
          <a:spcPct val="0"/>
        </a:spcBef>
        <a:buNone/>
        <a:defRPr sz="3733" b="1" kern="1200" cap="all" baseline="0">
          <a:solidFill>
            <a:srgbClr val="0F646C"/>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Clr>
          <a:srgbClr val="0F646C"/>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614.xml"/><Relationship Id="rId7" Type="http://schemas.openxmlformats.org/officeDocument/2006/relationships/image" Target="../media/image2.emf"/><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oleObject" Target="../embeddings/oleObject93.bin"/><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100.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hyperlink" Target="https://www.canada.ca/en/department-national-defence/services/conduct-and-culture/training-and-education.html"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9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93.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svg"/><Relationship Id="rId19" Type="http://schemas.openxmlformats.org/officeDocument/2006/relationships/image" Target="../media/image42.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slideLayout" Target="../slideLayouts/slideLayout40.xml"/><Relationship Id="rId1" Type="http://schemas.openxmlformats.org/officeDocument/2006/relationships/tags" Target="../tags/tag6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9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98.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2.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99.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chart" Target="../charts/chart1.xml"/><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8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6" hidden="1">
            <a:extLst>
              <a:ext uri="{FF2B5EF4-FFF2-40B4-BE49-F238E27FC236}">
                <a16:creationId xmlns:a16="http://schemas.microsoft.com/office/drawing/2014/main" id="{87B98BFF-BB06-47AA-A9B9-5BF49CA7F2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9" name="Object 6" hidden="1">
                        <a:extLst>
                          <a:ext uri="{FF2B5EF4-FFF2-40B4-BE49-F238E27FC236}">
                            <a16:creationId xmlns:a16="http://schemas.microsoft.com/office/drawing/2014/main" id="{87B98BFF-BB06-47AA-A9B9-5BF49CA7F24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a:extLst>
              <a:ext uri="{FF2B5EF4-FFF2-40B4-BE49-F238E27FC236}">
                <a16:creationId xmlns:a16="http://schemas.microsoft.com/office/drawing/2014/main" id="{F279DC1C-7CF6-4208-BCA3-36E593B49981}"/>
              </a:ext>
            </a:extLst>
          </p:cNvPr>
          <p:cNvSpPr>
            <a:spLocks noGrp="1"/>
          </p:cNvSpPr>
          <p:nvPr>
            <p:ph type="title"/>
            <p:custDataLst>
              <p:tags r:id="rId2"/>
            </p:custDataLst>
          </p:nvPr>
        </p:nvSpPr>
        <p:spPr bwMode="gray">
          <a:xfrm>
            <a:off x="592925" y="1718450"/>
            <a:ext cx="11603304" cy="6675674"/>
          </a:xfrm>
          <a:noFill/>
          <a:ln/>
          <a:extLst>
            <a:ext uri="{909E8E84-426E-40DD-AFC4-6F175D3DCCD1}">
              <a14:hiddenFill xmlns:a14="http://schemas.microsoft.com/office/drawing/2010/main">
                <a:solidFill>
                  <a:srgbClr val="FFFFFF"/>
                </a:solidFill>
              </a14:hiddenFill>
            </a:ext>
          </a:extLst>
        </p:spPr>
        <p:txBody>
          <a:bodyPr vert="horz" wrap="square" anchor="t" anchorCtr="0">
            <a:spAutoFit/>
          </a:bodyPr>
          <a:lstStyle/>
          <a:p>
            <a:pPr algn="l"/>
            <a:br>
              <a:rPr lang="en-US" sz="3600" b="1">
                <a:solidFill>
                  <a:srgbClr val="267C7D"/>
                </a:solidFill>
                <a:cs typeface="Calibri Light"/>
              </a:rPr>
            </a:br>
            <a:r>
              <a:rPr lang="en-US" sz="3600" b="1">
                <a:solidFill>
                  <a:srgbClr val="267C7D"/>
                </a:solidFill>
                <a:latin typeface="Arial"/>
                <a:cs typeface="Arial"/>
              </a:rPr>
              <a:t>Chief Professional Conduct and Culture</a:t>
            </a:r>
            <a:br>
              <a:rPr lang="en-US" sz="3600" b="1">
                <a:solidFill>
                  <a:srgbClr val="267C7D"/>
                </a:solidFill>
                <a:latin typeface="Arial"/>
                <a:cs typeface="Arial"/>
              </a:rPr>
            </a:br>
            <a:br>
              <a:rPr lang="en-US" sz="3600" b="1">
                <a:solidFill>
                  <a:srgbClr val="267C7D"/>
                </a:solidFill>
                <a:latin typeface="Arial"/>
                <a:cs typeface="Arial"/>
              </a:rPr>
            </a:br>
            <a:br>
              <a:rPr lang="en-US" sz="3600" b="1">
                <a:solidFill>
                  <a:srgbClr val="267C7D"/>
                </a:solidFill>
                <a:latin typeface="Arial"/>
                <a:cs typeface="Arial"/>
              </a:rPr>
            </a:br>
            <a:br>
              <a:rPr lang="en-US" sz="3600" b="1">
                <a:solidFill>
                  <a:srgbClr val="267C7D"/>
                </a:solidFill>
                <a:latin typeface="Arial"/>
                <a:cs typeface="Arial"/>
              </a:rPr>
            </a:br>
            <a:br>
              <a:rPr lang="en-US" sz="3600" b="1">
                <a:solidFill>
                  <a:srgbClr val="267C7D"/>
                </a:solidFill>
                <a:latin typeface="Arial"/>
                <a:cs typeface="Arial"/>
              </a:rPr>
            </a:br>
            <a:br>
              <a:rPr lang="en-US" sz="3600" b="1">
                <a:solidFill>
                  <a:srgbClr val="267C7D"/>
                </a:solidFill>
                <a:latin typeface="Arial"/>
                <a:cs typeface="Arial"/>
              </a:rPr>
            </a:br>
            <a:br>
              <a:rPr lang="en-US" sz="3600" b="1">
                <a:solidFill>
                  <a:srgbClr val="267C7D"/>
                </a:solidFill>
                <a:latin typeface="Arial"/>
                <a:cs typeface="Arial"/>
              </a:rPr>
            </a:br>
            <a:r>
              <a:rPr lang="en-US" sz="2000" b="1">
                <a:solidFill>
                  <a:srgbClr val="192E2F"/>
                </a:solidFill>
                <a:latin typeface="Arial"/>
                <a:cs typeface="Arial"/>
              </a:rPr>
              <a:t>RUCTop</a:t>
            </a:r>
            <a:br>
              <a:rPr lang="en-US" sz="1400" b="1">
                <a:solidFill>
                  <a:srgbClr val="192E2F"/>
                </a:solidFill>
                <a:latin typeface="Arial"/>
                <a:cs typeface="Arial"/>
              </a:rPr>
            </a:br>
            <a:r>
              <a:rPr lang="en-US" sz="1400" b="1">
                <a:solidFill>
                  <a:srgbClr val="192E2F"/>
                </a:solidFill>
                <a:latin typeface="Arial"/>
                <a:cs typeface="Calibri Light"/>
              </a:rPr>
              <a:t>11 Sep 2024</a:t>
            </a:r>
            <a:br>
              <a:rPr lang="en-US" sz="3600" b="1">
                <a:solidFill>
                  <a:srgbClr val="192E2F"/>
                </a:solidFill>
              </a:rPr>
            </a:br>
            <a:br>
              <a:rPr lang="en-US" sz="3600">
                <a:solidFill>
                  <a:srgbClr val="192E2F"/>
                </a:solidFill>
              </a:rPr>
            </a:br>
            <a:br>
              <a:rPr lang="en-US" sz="3600">
                <a:solidFill>
                  <a:srgbClr val="267C7D"/>
                </a:solidFill>
              </a:rPr>
            </a:br>
            <a:br>
              <a:rPr lang="en-CA" sz="3600">
                <a:solidFill>
                  <a:srgbClr val="267C7D"/>
                </a:solidFill>
              </a:rPr>
            </a:br>
            <a:endParaRPr lang="en-GB" sz="3600">
              <a:solidFill>
                <a:srgbClr val="267C7D"/>
              </a:solidFill>
              <a:ea typeface="Calibri Light" panose="020F0302020204030204"/>
              <a:cs typeface="Calibri Light" panose="020F0302020204030204"/>
            </a:endParaRPr>
          </a:p>
        </p:txBody>
      </p:sp>
      <p:sp>
        <p:nvSpPr>
          <p:cNvPr id="2" name="Documenttype">
            <a:extLst>
              <a:ext uri="{FF2B5EF4-FFF2-40B4-BE49-F238E27FC236}">
                <a16:creationId xmlns:a16="http://schemas.microsoft.com/office/drawing/2014/main" id="{81CCE821-741A-8B69-D540-AC14D2D76E89}"/>
              </a:ext>
            </a:extLst>
          </p:cNvPr>
          <p:cNvSpPr txBox="1">
            <a:spLocks/>
          </p:cNvSpPr>
          <p:nvPr>
            <p:custDataLst>
              <p:tags r:id="rId3"/>
            </p:custDataLst>
          </p:nvPr>
        </p:nvSpPr>
        <p:spPr bwMode="gray">
          <a:xfrm>
            <a:off x="312796" y="6460033"/>
            <a:ext cx="9973240" cy="35394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200" kern="1200" cap="all"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l">
              <a:buClr>
                <a:srgbClr val="000000"/>
              </a:buClr>
              <a:defRPr/>
            </a:pPr>
            <a:endParaRPr lang="en-CA" sz="900" b="0" i="0" u="none" strike="noStrike" kern="1200" cap="all" spc="0" normalizeH="0" baseline="0" noProof="0">
              <a:ln>
                <a:noFill/>
              </a:ln>
              <a:solidFill>
                <a:srgbClr val="000000"/>
              </a:solidFill>
              <a:effectLst/>
              <a:uLnTx/>
              <a:uFillTx/>
              <a:latin typeface="Arial"/>
              <a:cs typeface="Arial"/>
            </a:endParaRPr>
          </a:p>
          <a:p>
            <a:pPr algn="l">
              <a:buClr>
                <a:srgbClr val="000000"/>
              </a:buClr>
              <a:defRPr/>
            </a:pPr>
            <a:r>
              <a:rPr lang="en-CA" sz="900">
                <a:solidFill>
                  <a:srgbClr val="000000"/>
                </a:solidFill>
                <a:latin typeface="Arial"/>
                <a:cs typeface="Arial"/>
              </a:rPr>
              <a:t>Security Classification: </a:t>
            </a:r>
            <a:r>
              <a:rPr lang="en-CA" sz="900" err="1">
                <a:solidFill>
                  <a:srgbClr val="000000"/>
                </a:solidFill>
                <a:latin typeface="Arial"/>
                <a:cs typeface="Arial"/>
              </a:rPr>
              <a:t>UnCLASSIFIED</a:t>
            </a:r>
            <a:endParaRPr lang="en-CA" sz="900">
              <a:solidFill>
                <a:srgbClr val="000000"/>
              </a:solidFill>
              <a:latin typeface="Arial"/>
              <a:cs typeface="Arial"/>
            </a:endParaRPr>
          </a:p>
        </p:txBody>
      </p:sp>
    </p:spTree>
    <p:extLst>
      <p:ext uri="{BB962C8B-B14F-4D97-AF65-F5344CB8AC3E}">
        <p14:creationId xmlns:p14="http://schemas.microsoft.com/office/powerpoint/2010/main" val="3971903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EB2DC-145D-0A75-C6D6-D59D90246E04}"/>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54898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65B1895-BD3B-D8EB-8977-E2EC8419079E}"/>
              </a:ext>
            </a:extLst>
          </p:cNvPr>
          <p:cNvSpPr/>
          <p:nvPr/>
        </p:nvSpPr>
        <p:spPr>
          <a:xfrm>
            <a:off x="240523" y="957215"/>
            <a:ext cx="5108868" cy="5837104"/>
          </a:xfrm>
          <a:prstGeom prst="roundRect">
            <a:avLst/>
          </a:prstGeom>
          <a:solidFill>
            <a:srgbClr val="D0DED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6B0CFE17-9A2B-1F54-2B5F-AE592DA31A39}"/>
              </a:ext>
            </a:extLst>
          </p:cNvPr>
          <p:cNvSpPr txBox="1">
            <a:spLocks/>
          </p:cNvSpPr>
          <p:nvPr/>
        </p:nvSpPr>
        <p:spPr bwMode="auto">
          <a:xfrm>
            <a:off x="448734" y="1140885"/>
            <a:ext cx="4796367" cy="5200649"/>
          </a:xfrm>
          <a:prstGeom prst="rect">
            <a:avLst/>
          </a:prstGeom>
          <a:noFill/>
          <a:ln>
            <a:noFill/>
          </a:ln>
        </p:spPr>
        <p:txBody>
          <a:bodyPr lIns="91416" tIns="45708" rIns="91416" bIns="45708"/>
          <a:lstStyle>
            <a:lvl1pPr marL="257175" indent="-257175" algn="l" rtl="0" eaLnBrk="1" fontAlgn="base" hangingPunct="1">
              <a:spcBef>
                <a:spcPct val="20000"/>
              </a:spcBef>
              <a:spcAft>
                <a:spcPct val="0"/>
              </a:spcAft>
              <a:buFont typeface="Arial" pitchFamily="34" charset="0"/>
              <a:buChar char="•"/>
              <a:defRPr sz="2100" kern="1200">
                <a:solidFill>
                  <a:srgbClr val="000000"/>
                </a:solidFill>
                <a:latin typeface="Arial"/>
                <a:ea typeface="ＭＳ Ｐゴシック" charset="0"/>
                <a:cs typeface="Arial"/>
              </a:defRPr>
            </a:lvl1pPr>
            <a:lvl2pPr marL="557213" indent="-214313" algn="l" rtl="0" eaLnBrk="1" fontAlgn="base" hangingPunct="1">
              <a:spcBef>
                <a:spcPct val="20000"/>
              </a:spcBef>
              <a:spcAft>
                <a:spcPct val="0"/>
              </a:spcAft>
              <a:buFont typeface="Arial" pitchFamily="34" charset="0"/>
              <a:buChar char="–"/>
              <a:defRPr sz="1800" kern="1200">
                <a:solidFill>
                  <a:srgbClr val="000000"/>
                </a:solidFill>
                <a:latin typeface="Arial"/>
                <a:ea typeface="ＭＳ Ｐゴシック" charset="0"/>
                <a:cs typeface="Arial"/>
              </a:defRPr>
            </a:lvl2pPr>
            <a:lvl3pPr marL="857250" indent="-171450" algn="l" rtl="0" eaLnBrk="1" fontAlgn="base" hangingPunct="1">
              <a:spcBef>
                <a:spcPct val="20000"/>
              </a:spcBef>
              <a:spcAft>
                <a:spcPct val="0"/>
              </a:spcAft>
              <a:buFont typeface="Arial" pitchFamily="34" charset="0"/>
              <a:buChar char="•"/>
              <a:defRPr sz="1500" kern="1200">
                <a:solidFill>
                  <a:srgbClr val="000000"/>
                </a:solidFill>
                <a:latin typeface="Arial"/>
                <a:ea typeface="ＭＳ Ｐゴシック" charset="0"/>
                <a:cs typeface="Arial"/>
              </a:defRPr>
            </a:lvl3pPr>
            <a:lvl4pPr marL="1200150" indent="-171450" algn="l" rtl="0" eaLnBrk="1" fontAlgn="base" hangingPunct="1">
              <a:spcBef>
                <a:spcPct val="20000"/>
              </a:spcBef>
              <a:spcAft>
                <a:spcPct val="0"/>
              </a:spcAft>
              <a:buFont typeface="Arial" pitchFamily="34" charset="0"/>
              <a:buChar char="–"/>
              <a:defRPr kern="1200">
                <a:solidFill>
                  <a:srgbClr val="000000"/>
                </a:solidFill>
                <a:latin typeface="Arial"/>
                <a:ea typeface="ＭＳ Ｐゴシック" charset="0"/>
                <a:cs typeface="Arial"/>
              </a:defRPr>
            </a:lvl4pPr>
            <a:lvl5pPr marL="1543050" indent="-171450" algn="l" rtl="0" eaLnBrk="1" fontAlgn="base" hangingPunct="1">
              <a:spcBef>
                <a:spcPct val="20000"/>
              </a:spcBef>
              <a:spcAft>
                <a:spcPct val="0"/>
              </a:spcAft>
              <a:buFont typeface="Arial" pitchFamily="34" charset="0"/>
              <a:buChar char="»"/>
              <a:defRPr kern="1200">
                <a:solidFill>
                  <a:srgbClr val="000000"/>
                </a:solidFill>
                <a:latin typeface="Arial"/>
                <a:ea typeface="ＭＳ Ｐゴシック" charset="0"/>
                <a:cs typeface="Arial"/>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t>
            </a:r>
            <a:r>
              <a:rPr kumimoji="0" lang="en-CA" sz="1333" b="0" i="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EE Act (EEA) </a:t>
            </a:r>
            <a:r>
              <a:rPr kumimoji="0" lang="en-CA"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requires that every employer</a:t>
            </a:r>
            <a:r>
              <a:rPr kumimoji="0" lang="en-CA" sz="1333"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consult with its employees’ representatives</a:t>
            </a:r>
            <a:r>
              <a:rPr kumimoji="0" lang="en-CA"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by inviting those representatives to </a:t>
            </a:r>
            <a:r>
              <a:rPr kumimoji="0" lang="en-CA" sz="1333"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provide their views on the implementation of EE in the workplace and on the communication to its employees of matters relating to EE.</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CA"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57175" marR="0" lvl="0" indent="-257175"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five established DAGs are as follows:</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Defence Indigenous Advisory Group (DIAG);</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Defence Visible Minority Advisory Group (DVMAG);</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Defence Women's Advisory Group (DWAO);</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Defence Advisory Group for Persons with Disabilities (DAGPWD); and</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Defence Team Pride Advisory Organization (DTPAO).</a:t>
            </a:r>
          </a:p>
          <a:p>
            <a:pPr marL="914377" marR="0" lvl="2"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257175" marR="0" lvl="0" indent="-257175"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DAGs are available to provide </a:t>
            </a:r>
            <a:r>
              <a:rPr kumimoji="0" lang="en-CA" altLang="en-US" sz="1333"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advice </a:t>
            </a: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a:t>
            </a:r>
            <a:r>
              <a:rPr kumimoji="0" lang="en-CA" altLang="en-US" sz="1333"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grass roots insight </a:t>
            </a: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to DND and CAF leadership on issues relevant to their respective designated group on the implementation of EE. Their role may affect or assist with:</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policy development on issues related to recruitment, retention, promotion and training;</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employment equity initiatives; and</a:t>
            </a:r>
          </a:p>
          <a:p>
            <a:pPr marL="857250" marR="0" lvl="2"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kumimoji="0" lang="en-CA" altLang="en-US" sz="1333"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identification of systemic barriers.</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fr-CA" sz="1333" b="0" i="0" u="none" strike="noStrike" kern="1200" cap="none" spc="0" normalizeH="0" baseline="0" noProof="0">
              <a:ln>
                <a:noFill/>
              </a:ln>
              <a:solidFill>
                <a:srgbClr val="000000"/>
              </a:solidFill>
              <a:effectLst/>
              <a:uLnTx/>
              <a:uFillTx/>
              <a:latin typeface="Open Sans Light"/>
              <a:ea typeface="ＭＳ Ｐゴシック" charset="0"/>
              <a:cs typeface="Arial"/>
            </a:endParaRPr>
          </a:p>
        </p:txBody>
      </p:sp>
      <p:pic>
        <p:nvPicPr>
          <p:cNvPr id="19462" name="Picture 5">
            <a:extLst>
              <a:ext uri="{FF2B5EF4-FFF2-40B4-BE49-F238E27FC236}">
                <a16:creationId xmlns:a16="http://schemas.microsoft.com/office/drawing/2014/main" id="{B2007851-AA7D-BC7B-185D-D57A1A03B3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01867" y="941917"/>
            <a:ext cx="711200" cy="79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a:extLst>
              <a:ext uri="{FF2B5EF4-FFF2-40B4-BE49-F238E27FC236}">
                <a16:creationId xmlns:a16="http://schemas.microsoft.com/office/drawing/2014/main" id="{F3DB9274-4A15-6EB1-72BA-713763FE06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1318" y="1085851"/>
            <a:ext cx="590549" cy="59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a:extLst>
              <a:ext uri="{FF2B5EF4-FFF2-40B4-BE49-F238E27FC236}">
                <a16:creationId xmlns:a16="http://schemas.microsoft.com/office/drawing/2014/main" id="{E5A5B224-E9CB-B283-6589-DEDA24EB6B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7818" y="941918"/>
            <a:ext cx="641349"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6">
            <a:extLst>
              <a:ext uri="{FF2B5EF4-FFF2-40B4-BE49-F238E27FC236}">
                <a16:creationId xmlns:a16="http://schemas.microsoft.com/office/drawing/2014/main" id="{F0B95C98-E15E-2466-20B1-7F60DC2A14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0267" y="1032934"/>
            <a:ext cx="660400" cy="66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7">
            <a:extLst>
              <a:ext uri="{FF2B5EF4-FFF2-40B4-BE49-F238E27FC236}">
                <a16:creationId xmlns:a16="http://schemas.microsoft.com/office/drawing/2014/main" id="{A14D9E78-1AB7-6868-467E-9DFD725408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6534" y="956733"/>
            <a:ext cx="1824567" cy="87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8A5A82E-1EEA-5376-4B86-D900E8D922C5}"/>
              </a:ext>
            </a:extLst>
          </p:cNvPr>
          <p:cNvSpPr txBox="1"/>
          <p:nvPr/>
        </p:nvSpPr>
        <p:spPr>
          <a:xfrm>
            <a:off x="0" y="63500"/>
            <a:ext cx="6366933" cy="477054"/>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DEFENCE ADVISORY GROUPS (DAGs)</a:t>
            </a:r>
          </a:p>
        </p:txBody>
      </p:sp>
      <p:sp>
        <p:nvSpPr>
          <p:cNvPr id="19468" name="Slide Number Placeholder 2">
            <a:extLst>
              <a:ext uri="{FF2B5EF4-FFF2-40B4-BE49-F238E27FC236}">
                <a16:creationId xmlns:a16="http://schemas.microsoft.com/office/drawing/2014/main" id="{F7BE4684-25BE-61AA-59D2-2DD784503F33}"/>
              </a:ext>
            </a:extLst>
          </p:cNvPr>
          <p:cNvSpPr txBox="1">
            <a:spLocks noChangeArrowheads="1"/>
          </p:cNvSpPr>
          <p:nvPr/>
        </p:nvSpPr>
        <p:spPr bwMode="auto">
          <a:xfrm>
            <a:off x="11271251" y="6468533"/>
            <a:ext cx="3979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0F646C"/>
              </a:buClr>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5CE523E0-9F4A-4187-9627-B7644776254B}" type="slidenum">
              <a:rPr kumimoji="0" lang="en-CA" alt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ct val="0"/>
                </a:spcBef>
                <a:spcAft>
                  <a:spcPts val="0"/>
                </a:spcAft>
                <a:buClrTx/>
                <a:buSzTx/>
                <a:buFontTx/>
                <a:buNone/>
                <a:tabLst/>
                <a:defRPr/>
              </a:pPr>
              <a:t>11</a:t>
            </a:fld>
            <a:endParaRPr kumimoji="0" lang="en-CA" altLang="en-US" sz="13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469" name="Picture 19829">
            <a:extLst>
              <a:ext uri="{FF2B5EF4-FFF2-40B4-BE49-F238E27FC236}">
                <a16:creationId xmlns:a16="http://schemas.microsoft.com/office/drawing/2014/main" id="{E102EC83-95E6-0AE6-563D-CF873C5EFB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9451" y="2065868"/>
            <a:ext cx="5511800" cy="412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D368-1178-3351-DDC0-7A06711DE357}"/>
              </a:ext>
            </a:extLst>
          </p:cNvPr>
          <p:cNvSpPr>
            <a:spLocks noGrp="1"/>
          </p:cNvSpPr>
          <p:nvPr>
            <p:ph type="title"/>
          </p:nvPr>
        </p:nvSpPr>
        <p:spPr/>
        <p:txBody>
          <a:bodyPr/>
          <a:lstStyle/>
          <a:p>
            <a:r>
              <a:rPr lang="en-US">
                <a:cs typeface="Arial"/>
              </a:rPr>
              <a:t>Questions?</a:t>
            </a:r>
          </a:p>
        </p:txBody>
      </p:sp>
    </p:spTree>
    <p:extLst>
      <p:ext uri="{BB962C8B-B14F-4D97-AF65-F5344CB8AC3E}">
        <p14:creationId xmlns:p14="http://schemas.microsoft.com/office/powerpoint/2010/main" val="54881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0C103A8-9D2E-AC2C-EE2E-B98982DB6E0E}"/>
              </a:ext>
            </a:extLst>
          </p:cNvPr>
          <p:cNvSpPr>
            <a:spLocks noGrp="1"/>
          </p:cNvSpPr>
          <p:nvPr>
            <p:ph type="subTitle" idx="1"/>
          </p:nvPr>
        </p:nvSpPr>
        <p:spPr>
          <a:xfrm>
            <a:off x="554736" y="952663"/>
            <a:ext cx="9564623" cy="800219"/>
          </a:xfrm>
        </p:spPr>
        <p:txBody>
          <a:bodyPr/>
          <a:lstStyle/>
          <a:p>
            <a:r>
              <a:rPr lang="en-CA" dirty="0"/>
              <a:t> </a:t>
            </a:r>
          </a:p>
          <a:p>
            <a:r>
              <a:rPr lang="en-CA" dirty="0">
                <a:hlinkClick r:id="rId2"/>
              </a:rPr>
              <a:t>https://www.canada.ca/en/department-national-defence/services/conduct-and-culture/training-and-education.html</a:t>
            </a:r>
            <a:endParaRPr lang="en-CA" dirty="0"/>
          </a:p>
          <a:p>
            <a:endParaRPr lang="en-CA" dirty="0"/>
          </a:p>
        </p:txBody>
      </p:sp>
      <p:sp>
        <p:nvSpPr>
          <p:cNvPr id="3" name="Text Placeholder 2">
            <a:extLst>
              <a:ext uri="{FF2B5EF4-FFF2-40B4-BE49-F238E27FC236}">
                <a16:creationId xmlns:a16="http://schemas.microsoft.com/office/drawing/2014/main" id="{3C4892C1-ADC3-04BA-3F86-665C36F6DA83}"/>
              </a:ext>
            </a:extLst>
          </p:cNvPr>
          <p:cNvSpPr>
            <a:spLocks noGrp="1"/>
          </p:cNvSpPr>
          <p:nvPr>
            <p:ph type="body" sz="quarter" idx="10"/>
          </p:nvPr>
        </p:nvSpPr>
        <p:spPr/>
        <p:txBody>
          <a:bodyPr/>
          <a:lstStyle/>
          <a:p>
            <a:endParaRPr lang="en-CA"/>
          </a:p>
        </p:txBody>
      </p:sp>
      <p:sp>
        <p:nvSpPr>
          <p:cNvPr id="4" name="Title 3">
            <a:extLst>
              <a:ext uri="{FF2B5EF4-FFF2-40B4-BE49-F238E27FC236}">
                <a16:creationId xmlns:a16="http://schemas.microsoft.com/office/drawing/2014/main" id="{B0352F62-6638-D76A-80DB-877876DB1642}"/>
              </a:ext>
            </a:extLst>
          </p:cNvPr>
          <p:cNvSpPr>
            <a:spLocks noGrp="1"/>
          </p:cNvSpPr>
          <p:nvPr>
            <p:ph type="title"/>
          </p:nvPr>
        </p:nvSpPr>
        <p:spPr/>
        <p:txBody>
          <a:bodyPr/>
          <a:lstStyle/>
          <a:p>
            <a:r>
              <a:rPr lang="en-CA" dirty="0"/>
              <a:t>Training and education Link – added by RUCTOP CD</a:t>
            </a:r>
          </a:p>
        </p:txBody>
      </p:sp>
    </p:spTree>
    <p:extLst>
      <p:ext uri="{BB962C8B-B14F-4D97-AF65-F5344CB8AC3E}">
        <p14:creationId xmlns:p14="http://schemas.microsoft.com/office/powerpoint/2010/main" val="3791637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0473" t="-1162" r="5020" b="233"/>
          <a:stretch/>
        </p:blipFill>
        <p:spPr>
          <a:xfrm>
            <a:off x="10240902" y="3873988"/>
            <a:ext cx="1517650" cy="1837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7">
            <a:extLst>
              <a:ext uri="{FF2B5EF4-FFF2-40B4-BE49-F238E27FC236}">
                <a16:creationId xmlns:a16="http://schemas.microsoft.com/office/drawing/2014/main" id="{26CB00E6-4B63-48AF-2585-0365C691B00C}"/>
              </a:ext>
            </a:extLst>
          </p:cNvPr>
          <p:cNvPicPr>
            <a:picLocks noChangeAspect="1"/>
          </p:cNvPicPr>
          <p:nvPr/>
        </p:nvPicPr>
        <p:blipFill>
          <a:blip r:embed="rId4"/>
          <a:stretch>
            <a:fillRect/>
          </a:stretch>
        </p:blipFill>
        <p:spPr>
          <a:xfrm>
            <a:off x="5249415" y="3897598"/>
            <a:ext cx="1513692" cy="1835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1053203" y="78627"/>
            <a:ext cx="9937085" cy="461665"/>
          </a:xfrm>
          <a:prstGeom prst="rect">
            <a:avLst/>
          </a:prstGeom>
          <a:noFill/>
        </p:spPr>
        <p:txBody>
          <a:bodyPr wrap="square" rtlCol="0">
            <a:spAutoFit/>
          </a:bodyPr>
          <a:lstStyle/>
          <a:p>
            <a:r>
              <a:rPr lang="en-CA" sz="2400" b="1" cap="all">
                <a:solidFill>
                  <a:prstClr val="white"/>
                </a:solidFill>
                <a:latin typeface="Arial" panose="020B0604020202020204" pitchFamily="34" charset="0"/>
                <a:cs typeface="Arial" panose="020B0604020202020204" pitchFamily="34" charset="0"/>
              </a:rPr>
              <a:t>ABOUT CPCC – Senior Leadership</a:t>
            </a:r>
          </a:p>
        </p:txBody>
      </p:sp>
      <p:sp>
        <p:nvSpPr>
          <p:cNvPr id="7" name="TextBox 6"/>
          <p:cNvSpPr txBox="1"/>
          <p:nvPr/>
        </p:nvSpPr>
        <p:spPr>
          <a:xfrm>
            <a:off x="2557750" y="5734924"/>
            <a:ext cx="1892420" cy="954107"/>
          </a:xfrm>
          <a:prstGeom prst="rect">
            <a:avLst/>
          </a:prstGeom>
          <a:noFill/>
        </p:spPr>
        <p:txBody>
          <a:bodyPr wrap="square" lIns="91440" tIns="45720" rIns="91440" bIns="45720" rtlCol="0" anchor="t">
            <a:spAutoFit/>
          </a:bodyPr>
          <a:lstStyle/>
          <a:p>
            <a:pPr algn="ctr"/>
            <a:r>
              <a:rPr lang="en-CA" sz="1400"/>
              <a:t>Lara Rooke</a:t>
            </a:r>
            <a:endParaRPr lang="en-CA" sz="1400">
              <a:cs typeface="Arial"/>
            </a:endParaRPr>
          </a:p>
          <a:p>
            <a:pPr algn="ctr"/>
            <a:r>
              <a:rPr lang="en-CA" sz="1400" b="1"/>
              <a:t>Director General Policy, Engagement and Research</a:t>
            </a:r>
            <a:endParaRPr lang="en-CA" sz="1400"/>
          </a:p>
        </p:txBody>
      </p:sp>
      <p:sp>
        <p:nvSpPr>
          <p:cNvPr id="27" name="TextBox 26"/>
          <p:cNvSpPr txBox="1"/>
          <p:nvPr/>
        </p:nvSpPr>
        <p:spPr>
          <a:xfrm>
            <a:off x="7371640" y="5838442"/>
            <a:ext cx="2645627" cy="954107"/>
          </a:xfrm>
          <a:prstGeom prst="rect">
            <a:avLst/>
          </a:prstGeom>
          <a:noFill/>
        </p:spPr>
        <p:txBody>
          <a:bodyPr wrap="square" lIns="91440" tIns="45720" rIns="91440" bIns="45720" rtlCol="0" anchor="t">
            <a:spAutoFit/>
          </a:bodyPr>
          <a:lstStyle/>
          <a:p>
            <a:pPr algn="ctr"/>
            <a:r>
              <a:rPr lang="en-CA" sz="1400">
                <a:cs typeface="Arial"/>
              </a:rPr>
              <a:t>BGen Marc Parent</a:t>
            </a:r>
          </a:p>
          <a:p>
            <a:pPr algn="ctr"/>
            <a:r>
              <a:rPr lang="en-CA" sz="1400" b="1"/>
              <a:t>Director General Professional Conduct and Development</a:t>
            </a:r>
            <a:endParaRPr lang="en-CA" sz="1400"/>
          </a:p>
        </p:txBody>
      </p:sp>
      <p:sp>
        <p:nvSpPr>
          <p:cNvPr id="28" name="TextBox 27"/>
          <p:cNvSpPr txBox="1"/>
          <p:nvPr/>
        </p:nvSpPr>
        <p:spPr>
          <a:xfrm>
            <a:off x="4729349" y="5951694"/>
            <a:ext cx="2640304" cy="523220"/>
          </a:xfrm>
          <a:prstGeom prst="rect">
            <a:avLst/>
          </a:prstGeom>
          <a:noFill/>
        </p:spPr>
        <p:txBody>
          <a:bodyPr wrap="square" lIns="91440" tIns="45720" rIns="91440" bIns="45720" rtlCol="0" anchor="t">
            <a:spAutoFit/>
          </a:bodyPr>
          <a:lstStyle/>
          <a:p>
            <a:pPr algn="ctr"/>
            <a:r>
              <a:rPr lang="en-CA" sz="1400">
                <a:cs typeface="Arial"/>
              </a:rPr>
              <a:t>Rear Admiral Jacques</a:t>
            </a:r>
            <a:r>
              <a:rPr lang="en-CA" sz="1400">
                <a:ea typeface="+mn-lt"/>
                <a:cs typeface="+mn-lt"/>
              </a:rPr>
              <a:t> </a:t>
            </a:r>
            <a:r>
              <a:rPr lang="en-CA" sz="1400">
                <a:cs typeface="Arial"/>
              </a:rPr>
              <a:t>Olivier </a:t>
            </a:r>
            <a:endParaRPr lang="en-US"/>
          </a:p>
          <a:p>
            <a:pPr algn="ctr"/>
            <a:r>
              <a:rPr lang="en-CA" sz="1400" b="1"/>
              <a:t>Director General Culture</a:t>
            </a:r>
            <a:endParaRPr lang="en-CA" sz="1400"/>
          </a:p>
        </p:txBody>
      </p:sp>
      <p:sp>
        <p:nvSpPr>
          <p:cNvPr id="29" name="TextBox 28"/>
          <p:cNvSpPr txBox="1"/>
          <p:nvPr/>
        </p:nvSpPr>
        <p:spPr>
          <a:xfrm>
            <a:off x="10103383" y="5837436"/>
            <a:ext cx="1892420" cy="954107"/>
          </a:xfrm>
          <a:prstGeom prst="rect">
            <a:avLst/>
          </a:prstGeom>
          <a:noFill/>
        </p:spPr>
        <p:txBody>
          <a:bodyPr wrap="square" rtlCol="0">
            <a:spAutoFit/>
          </a:bodyPr>
          <a:lstStyle/>
          <a:p>
            <a:pPr algn="ctr"/>
            <a:r>
              <a:rPr lang="en-CA" sz="1400"/>
              <a:t>Genevieve Lord</a:t>
            </a:r>
          </a:p>
          <a:p>
            <a:pPr algn="ctr"/>
            <a:r>
              <a:rPr lang="en-CA" sz="1400" b="1"/>
              <a:t>Director General Conflict Solutions and Services</a:t>
            </a:r>
            <a:endParaRPr lang="en-CA" sz="1400"/>
          </a:p>
        </p:txBody>
      </p:sp>
      <p:sp>
        <p:nvSpPr>
          <p:cNvPr id="30" name="TextBox 29"/>
          <p:cNvSpPr txBox="1"/>
          <p:nvPr/>
        </p:nvSpPr>
        <p:spPr>
          <a:xfrm>
            <a:off x="9596539" y="2995708"/>
            <a:ext cx="2083929" cy="738664"/>
          </a:xfrm>
          <a:prstGeom prst="rect">
            <a:avLst/>
          </a:prstGeom>
          <a:noFill/>
        </p:spPr>
        <p:txBody>
          <a:bodyPr wrap="square" lIns="91440" tIns="45720" rIns="91440" bIns="45720" rtlCol="0" anchor="t">
            <a:spAutoFit/>
          </a:bodyPr>
          <a:lstStyle/>
          <a:p>
            <a:pPr algn="ctr"/>
            <a:r>
              <a:rPr lang="en-CA" sz="1400"/>
              <a:t>CWO Frédérick Lavoie</a:t>
            </a:r>
            <a:endParaRPr lang="en-US"/>
          </a:p>
          <a:p>
            <a:pPr algn="ctr"/>
            <a:r>
              <a:rPr lang="fr-CA" sz="1400" b="1"/>
              <a:t>Command Chief Warrant </a:t>
            </a:r>
            <a:r>
              <a:rPr lang="fr-CA" sz="1400" b="1" err="1"/>
              <a:t>Officer</a:t>
            </a:r>
            <a:endParaRPr lang="fr-CA" sz="1400" b="1" err="1">
              <a:cs typeface="Arial"/>
            </a:endParaRPr>
          </a:p>
        </p:txBody>
      </p:sp>
      <p:sp>
        <p:nvSpPr>
          <p:cNvPr id="32" name="TextBox 31"/>
          <p:cNvSpPr txBox="1"/>
          <p:nvPr/>
        </p:nvSpPr>
        <p:spPr>
          <a:xfrm>
            <a:off x="4984039" y="2760635"/>
            <a:ext cx="2008603" cy="738664"/>
          </a:xfrm>
          <a:prstGeom prst="rect">
            <a:avLst/>
          </a:prstGeom>
          <a:noFill/>
        </p:spPr>
        <p:txBody>
          <a:bodyPr wrap="square" lIns="91440" tIns="45720" rIns="91440" bIns="45720" rtlCol="0" anchor="t">
            <a:spAutoFit/>
          </a:bodyPr>
          <a:lstStyle/>
          <a:p>
            <a:pPr algn="ctr"/>
            <a:r>
              <a:rPr lang="en-CA" sz="1400" err="1"/>
              <a:t>LGen</a:t>
            </a:r>
            <a:r>
              <a:rPr lang="en-CA" sz="1400"/>
              <a:t> Paul Prévost</a:t>
            </a:r>
          </a:p>
          <a:p>
            <a:pPr algn="ctr"/>
            <a:r>
              <a:rPr lang="fr-CA" sz="1400" b="1"/>
              <a:t>Chief of Professional </a:t>
            </a:r>
            <a:r>
              <a:rPr lang="fr-CA" sz="1400" b="1" err="1"/>
              <a:t>Conduct</a:t>
            </a:r>
            <a:r>
              <a:rPr lang="fr-CA" sz="1400" b="1"/>
              <a:t> and Culture</a:t>
            </a:r>
            <a:endParaRPr lang="en-CA" sz="1400"/>
          </a:p>
        </p:txBody>
      </p:sp>
      <p:sp>
        <p:nvSpPr>
          <p:cNvPr id="33" name="TextBox 32"/>
          <p:cNvSpPr txBox="1"/>
          <p:nvPr/>
        </p:nvSpPr>
        <p:spPr>
          <a:xfrm>
            <a:off x="7155554" y="2740040"/>
            <a:ext cx="2073395" cy="954107"/>
          </a:xfrm>
          <a:prstGeom prst="rect">
            <a:avLst/>
          </a:prstGeom>
          <a:noFill/>
        </p:spPr>
        <p:txBody>
          <a:bodyPr wrap="square" lIns="91440" tIns="45720" rIns="91440" bIns="45720" rtlCol="0" anchor="t">
            <a:spAutoFit/>
          </a:bodyPr>
          <a:lstStyle/>
          <a:p>
            <a:pPr algn="ctr"/>
            <a:r>
              <a:rPr lang="en-CA" sz="1400"/>
              <a:t>Wendy Luciani</a:t>
            </a:r>
            <a:endParaRPr lang="en-US"/>
          </a:p>
          <a:p>
            <a:pPr algn="ctr"/>
            <a:r>
              <a:rPr lang="en-CA" sz="1400" b="1"/>
              <a:t>Assistant </a:t>
            </a:r>
            <a:r>
              <a:rPr lang="fr-CA" sz="1400" b="1"/>
              <a:t>Chief of Professional </a:t>
            </a:r>
            <a:r>
              <a:rPr lang="fr-CA" sz="1400" b="1" err="1"/>
              <a:t>Conduct</a:t>
            </a:r>
            <a:r>
              <a:rPr lang="fr-CA" sz="1400" b="1"/>
              <a:t> and Culture</a:t>
            </a:r>
            <a:endParaRPr lang="en-CA" sz="1400"/>
          </a:p>
        </p:txBody>
      </p:sp>
      <p:sp>
        <p:nvSpPr>
          <p:cNvPr id="20" name="TextBox 19"/>
          <p:cNvSpPr txBox="1"/>
          <p:nvPr/>
        </p:nvSpPr>
        <p:spPr>
          <a:xfrm>
            <a:off x="2445466" y="3094169"/>
            <a:ext cx="2465803" cy="523220"/>
          </a:xfrm>
          <a:prstGeom prst="rect">
            <a:avLst/>
          </a:prstGeom>
          <a:noFill/>
        </p:spPr>
        <p:txBody>
          <a:bodyPr wrap="square" lIns="91440" tIns="45720" rIns="91440" bIns="45720" rtlCol="0" anchor="t">
            <a:spAutoFit/>
          </a:bodyPr>
          <a:lstStyle/>
          <a:p>
            <a:pPr algn="ctr"/>
            <a:r>
              <a:rPr lang="fr-CA" sz="1400" err="1"/>
              <a:t>MGen</a:t>
            </a:r>
            <a:r>
              <a:rPr lang="fr-CA" sz="1400"/>
              <a:t> Jeannot Boucher</a:t>
            </a:r>
          </a:p>
          <a:p>
            <a:pPr algn="ctr"/>
            <a:r>
              <a:rPr lang="fr-CA" sz="1400" b="1"/>
              <a:t>Chief of Staff</a:t>
            </a:r>
            <a:endParaRPr lang="en-CA" sz="1400" b="1"/>
          </a:p>
        </p:txBody>
      </p:sp>
      <p:sp>
        <p:nvSpPr>
          <p:cNvPr id="5" name="TextBox 4">
            <a:extLst>
              <a:ext uri="{FF2B5EF4-FFF2-40B4-BE49-F238E27FC236}">
                <a16:creationId xmlns:a16="http://schemas.microsoft.com/office/drawing/2014/main" id="{106DB8CE-67DA-9586-0B69-43845F7DED11}"/>
              </a:ext>
            </a:extLst>
          </p:cNvPr>
          <p:cNvSpPr txBox="1"/>
          <p:nvPr/>
        </p:nvSpPr>
        <p:spPr>
          <a:xfrm>
            <a:off x="93644" y="5768819"/>
            <a:ext cx="2465239" cy="954107"/>
          </a:xfrm>
          <a:prstGeom prst="rect">
            <a:avLst/>
          </a:prstGeom>
          <a:noFill/>
        </p:spPr>
        <p:txBody>
          <a:bodyPr wrap="square" lIns="91440" tIns="45720" rIns="91440" bIns="45720" rtlCol="0" anchor="t">
            <a:spAutoFit/>
          </a:bodyPr>
          <a:lstStyle/>
          <a:p>
            <a:pPr algn="ctr"/>
            <a:r>
              <a:rPr lang="en-CA" sz="1400"/>
              <a:t>BGen Jason Langelier</a:t>
            </a:r>
          </a:p>
          <a:p>
            <a:pPr algn="ctr"/>
            <a:r>
              <a:rPr lang="en-CA" sz="1400" b="1"/>
              <a:t>Director General External Review Implementation Secretariat</a:t>
            </a:r>
            <a:endParaRPr lang="en-CA" sz="1400"/>
          </a:p>
        </p:txBody>
      </p:sp>
      <p:pic>
        <p:nvPicPr>
          <p:cNvPr id="1026" name="Picture 2" descr="Jason Langelier, OMM, MSM, CD - Director General External ...">
            <a:extLst>
              <a:ext uri="{FF2B5EF4-FFF2-40B4-BE49-F238E27FC236}">
                <a16:creationId xmlns:a16="http://schemas.microsoft.com/office/drawing/2014/main" id="{27A4D819-75FC-96DD-2C46-7A7B4750D9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9" t="-1289" r="9313" b="1289"/>
          <a:stretch/>
        </p:blipFill>
        <p:spPr bwMode="auto">
          <a:xfrm>
            <a:off x="445721" y="3826363"/>
            <a:ext cx="1513437" cy="1820002"/>
          </a:xfrm>
          <a:prstGeom prst="roundRect">
            <a:avLst>
              <a:gd name="adj" fmla="val 7182"/>
            </a:avLst>
          </a:prstGeom>
          <a:noFill/>
          <a:effectLst>
            <a:reflection stA="520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 name="Picture 3" descr="A person in a uniform&#10;&#10;Description automatically generated">
            <a:extLst>
              <a:ext uri="{FF2B5EF4-FFF2-40B4-BE49-F238E27FC236}">
                <a16:creationId xmlns:a16="http://schemas.microsoft.com/office/drawing/2014/main" id="{89DC6F7B-CDC7-7C22-6728-B84B344E3AFC}"/>
              </a:ext>
            </a:extLst>
          </p:cNvPr>
          <p:cNvPicPr>
            <a:picLocks noChangeAspect="1"/>
          </p:cNvPicPr>
          <p:nvPr/>
        </p:nvPicPr>
        <p:blipFill>
          <a:blip r:embed="rId6"/>
          <a:stretch>
            <a:fillRect/>
          </a:stretch>
        </p:blipFill>
        <p:spPr>
          <a:xfrm>
            <a:off x="5277623" y="964493"/>
            <a:ext cx="1455522" cy="1793744"/>
          </a:xfrm>
          <a:prstGeom prst="roundRect">
            <a:avLst/>
          </a:prstGeom>
          <a:effectLst>
            <a:reflection stA="52000" endPos="20000" dir="5400000" sy="-100000" algn="bl" rotWithShape="0"/>
          </a:effectLst>
        </p:spPr>
      </p:pic>
      <p:pic>
        <p:nvPicPr>
          <p:cNvPr id="9" name="Picture 8" descr="A person in a suit and a pearl necklace&#10;&#10;Description automatically generated">
            <a:extLst>
              <a:ext uri="{FF2B5EF4-FFF2-40B4-BE49-F238E27FC236}">
                <a16:creationId xmlns:a16="http://schemas.microsoft.com/office/drawing/2014/main" id="{71F25F7C-7789-4759-13E2-5F1FDE8CD9F9}"/>
              </a:ext>
            </a:extLst>
          </p:cNvPr>
          <p:cNvPicPr>
            <a:picLocks noChangeAspect="1"/>
          </p:cNvPicPr>
          <p:nvPr/>
        </p:nvPicPr>
        <p:blipFill>
          <a:blip r:embed="rId7"/>
          <a:stretch>
            <a:fillRect/>
          </a:stretch>
        </p:blipFill>
        <p:spPr>
          <a:xfrm>
            <a:off x="7512136" y="1046872"/>
            <a:ext cx="1352550" cy="1690771"/>
          </a:xfrm>
          <a:prstGeom prst="roundRect">
            <a:avLst/>
          </a:prstGeom>
          <a:effectLst>
            <a:reflection stA="52000" endPos="24000" dir="5400000" sy="-100000" algn="bl" rotWithShape="0"/>
          </a:effectLst>
        </p:spPr>
      </p:pic>
      <p:pic>
        <p:nvPicPr>
          <p:cNvPr id="10" name="Picture 9" descr="A person in a military uniform&#10;&#10;Description automatically generated">
            <a:extLst>
              <a:ext uri="{FF2B5EF4-FFF2-40B4-BE49-F238E27FC236}">
                <a16:creationId xmlns:a16="http://schemas.microsoft.com/office/drawing/2014/main" id="{C45D3C8C-4FD1-F710-1C0F-D5029379E194}"/>
              </a:ext>
            </a:extLst>
          </p:cNvPr>
          <p:cNvPicPr>
            <a:picLocks noChangeAspect="1"/>
          </p:cNvPicPr>
          <p:nvPr/>
        </p:nvPicPr>
        <p:blipFill>
          <a:blip r:embed="rId8"/>
          <a:stretch>
            <a:fillRect/>
          </a:stretch>
        </p:blipFill>
        <p:spPr>
          <a:xfrm>
            <a:off x="9960061" y="1294660"/>
            <a:ext cx="1352550" cy="1690495"/>
          </a:xfrm>
          <a:prstGeom prst="roundRect">
            <a:avLst/>
          </a:prstGeom>
          <a:effectLst>
            <a:reflection stA="52000" endPos="22000" dir="5400000" sy="-100000" algn="bl" rotWithShape="0"/>
          </a:effectLst>
        </p:spPr>
      </p:pic>
      <p:pic>
        <p:nvPicPr>
          <p:cNvPr id="12" name="Picture 11" descr="A logo of a person&amp;#39;s face with a leaf&#10;&#10;Description automatically generated">
            <a:extLst>
              <a:ext uri="{FF2B5EF4-FFF2-40B4-BE49-F238E27FC236}">
                <a16:creationId xmlns:a16="http://schemas.microsoft.com/office/drawing/2014/main" id="{D0E0B5EA-03DC-8D08-1B71-E62505D8D96C}"/>
              </a:ext>
            </a:extLst>
          </p:cNvPr>
          <p:cNvPicPr>
            <a:picLocks noChangeAspect="1"/>
          </p:cNvPicPr>
          <p:nvPr/>
        </p:nvPicPr>
        <p:blipFill>
          <a:blip r:embed="rId9"/>
          <a:stretch>
            <a:fillRect/>
          </a:stretch>
        </p:blipFill>
        <p:spPr>
          <a:xfrm>
            <a:off x="2743199" y="3895725"/>
            <a:ext cx="1514475" cy="1790700"/>
          </a:xfrm>
          <a:prstGeom prst="rect">
            <a:avLst/>
          </a:prstGeom>
        </p:spPr>
      </p:pic>
      <p:sp>
        <p:nvSpPr>
          <p:cNvPr id="11" name="TextBox 13">
            <a:extLst>
              <a:ext uri="{FF2B5EF4-FFF2-40B4-BE49-F238E27FC236}">
                <a16:creationId xmlns:a16="http://schemas.microsoft.com/office/drawing/2014/main" id="{FB29684C-BF52-FCF1-82C2-4AA131C8CB49}"/>
              </a:ext>
            </a:extLst>
          </p:cNvPr>
          <p:cNvSpPr txBox="1"/>
          <p:nvPr/>
        </p:nvSpPr>
        <p:spPr>
          <a:xfrm>
            <a:off x="159815" y="3146194"/>
            <a:ext cx="2019194"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CA" sz="1400">
                <a:solidFill>
                  <a:srgbClr val="000000"/>
                </a:solidFill>
                <a:latin typeface="Arial"/>
              </a:rPr>
              <a:t>BGen Paul Lockhart</a:t>
            </a:r>
            <a:endParaRPr kumimoji="0" lang="en-CA" sz="14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000000"/>
                </a:solidFill>
                <a:effectLst/>
                <a:uLnTx/>
                <a:uFillTx/>
                <a:latin typeface="Arial"/>
                <a:ea typeface="+mn-ea"/>
                <a:cs typeface="+mn-cs"/>
              </a:rPr>
              <a:t>Deputy Chief of Staff</a:t>
            </a:r>
            <a:endParaRPr kumimoji="0" lang="en-CA" sz="1400" b="0" i="0" u="none" strike="noStrike" kern="1200" cap="none" spc="0" normalizeH="0" baseline="0" noProof="0">
              <a:ln>
                <a:noFill/>
              </a:ln>
              <a:solidFill>
                <a:srgbClr val="000000"/>
              </a:solidFill>
              <a:effectLst/>
              <a:uLnTx/>
              <a:uFillTx/>
              <a:latin typeface="Arial"/>
              <a:ea typeface="+mn-ea"/>
              <a:cs typeface="+mn-cs"/>
            </a:endParaRPr>
          </a:p>
        </p:txBody>
      </p:sp>
      <p:pic>
        <p:nvPicPr>
          <p:cNvPr id="13" name="Picture 12" descr="A person in a military uniform&#10;&#10;Description automatically generated">
            <a:extLst>
              <a:ext uri="{FF2B5EF4-FFF2-40B4-BE49-F238E27FC236}">
                <a16:creationId xmlns:a16="http://schemas.microsoft.com/office/drawing/2014/main" id="{075EF36F-7355-11DD-976D-0A5B5218F7B3}"/>
              </a:ext>
            </a:extLst>
          </p:cNvPr>
          <p:cNvPicPr>
            <a:picLocks noChangeAspect="1"/>
          </p:cNvPicPr>
          <p:nvPr/>
        </p:nvPicPr>
        <p:blipFill>
          <a:blip r:embed="rId10"/>
          <a:stretch>
            <a:fillRect/>
          </a:stretch>
        </p:blipFill>
        <p:spPr>
          <a:xfrm>
            <a:off x="432847" y="1314965"/>
            <a:ext cx="146304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7" descr="A person in a military uniform&#10;&#10;Description automatically generated">
            <a:extLst>
              <a:ext uri="{FF2B5EF4-FFF2-40B4-BE49-F238E27FC236}">
                <a16:creationId xmlns:a16="http://schemas.microsoft.com/office/drawing/2014/main" id="{AFABBF82-C2CB-38B8-63F2-295F9294836F}"/>
              </a:ext>
            </a:extLst>
          </p:cNvPr>
          <p:cNvPicPr>
            <a:picLocks noChangeAspect="1"/>
          </p:cNvPicPr>
          <p:nvPr/>
        </p:nvPicPr>
        <p:blipFill>
          <a:blip r:embed="rId11"/>
          <a:srcRect t="1504" b="1504"/>
          <a:stretch>
            <a:fillRect/>
          </a:stretch>
        </p:blipFill>
        <p:spPr>
          <a:xfrm>
            <a:off x="7935465" y="3897597"/>
            <a:ext cx="1513692" cy="1835063"/>
          </a:xfrm>
          <a:prstGeom prst="roundRect">
            <a:avLst/>
          </a:prstGeom>
          <a:solidFill>
            <a:srgbClr val="FFFFFF">
              <a:shade val="85000"/>
            </a:srgbClr>
          </a:solidFill>
          <a:ln>
            <a:noFill/>
          </a:ln>
          <a:effectLst>
            <a:reflection blurRad="12700" stA="38000" endPos="28000" dist="5000" dir="5400000" sy="-100000" algn="bl" rotWithShape="0"/>
          </a:effectLst>
        </p:spPr>
      </p:pic>
      <p:sp>
        <p:nvSpPr>
          <p:cNvPr id="14" name="Slide Number Placeholder 13">
            <a:extLst>
              <a:ext uri="{FF2B5EF4-FFF2-40B4-BE49-F238E27FC236}">
                <a16:creationId xmlns:a16="http://schemas.microsoft.com/office/drawing/2014/main" id="{ACFDE64F-5543-8E5A-6A78-C5B47FB29D18}"/>
              </a:ext>
            </a:extLst>
          </p:cNvPr>
          <p:cNvSpPr>
            <a:spLocks noGrp="1"/>
          </p:cNvSpPr>
          <p:nvPr>
            <p:ph type="sldNum" sz="quarter" idx="12"/>
          </p:nvPr>
        </p:nvSpPr>
        <p:spPr>
          <a:xfrm>
            <a:off x="9228949" y="6492875"/>
            <a:ext cx="2743200" cy="365125"/>
          </a:xfrm>
        </p:spPr>
        <p:txBody>
          <a:bodyPr/>
          <a:lstStyle/>
          <a:p>
            <a:fld id="{330EA680-D336-4FF7-8B7A-9848BB0A1C32}" type="slidenum">
              <a:rPr lang="en-US" sz="1000" smtClean="0"/>
              <a:pPr/>
              <a:t>2</a:t>
            </a:fld>
            <a:endParaRPr lang="en-US" sz="1000"/>
          </a:p>
        </p:txBody>
      </p:sp>
      <p:pic>
        <p:nvPicPr>
          <p:cNvPr id="17" name="Picture 16">
            <a:extLst>
              <a:ext uri="{FF2B5EF4-FFF2-40B4-BE49-F238E27FC236}">
                <a16:creationId xmlns:a16="http://schemas.microsoft.com/office/drawing/2014/main" id="{39A504F3-CA35-A603-06F0-06E2C950B292}"/>
              </a:ext>
            </a:extLst>
          </p:cNvPr>
          <p:cNvPicPr>
            <a:picLocks noChangeAspect="1"/>
          </p:cNvPicPr>
          <p:nvPr/>
        </p:nvPicPr>
        <p:blipFill>
          <a:blip r:embed="rId12"/>
          <a:srcRect t="705" b="705"/>
          <a:stretch>
            <a:fillRect/>
          </a:stretch>
        </p:blipFill>
        <p:spPr>
          <a:xfrm>
            <a:off x="2946265" y="1200349"/>
            <a:ext cx="1455522" cy="1793744"/>
          </a:xfrm>
          <a:prstGeom prst="roundRect">
            <a:avLst/>
          </a:prstGeom>
          <a:effectLst>
            <a:reflection stA="52000" endPos="20000" dir="5400000" sy="-100000" algn="bl" rotWithShape="0"/>
          </a:effectLst>
        </p:spPr>
      </p:pic>
    </p:spTree>
    <p:extLst>
      <p:ext uri="{BB962C8B-B14F-4D97-AF65-F5344CB8AC3E}">
        <p14:creationId xmlns:p14="http://schemas.microsoft.com/office/powerpoint/2010/main" val="2558646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31592C39-34EA-0CF3-75EA-C8CE5C4D7ED8}"/>
              </a:ext>
            </a:extLst>
          </p:cNvPr>
          <p:cNvSpPr/>
          <p:nvPr/>
        </p:nvSpPr>
        <p:spPr>
          <a:xfrm>
            <a:off x="4320" y="127347"/>
            <a:ext cx="5635849" cy="3421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873475" rtl="0" eaLnBrk="1" fontAlgn="auto" latinLnBrk="0" hangingPunct="1">
              <a:lnSpc>
                <a:spcPct val="100000"/>
              </a:lnSpc>
              <a:spcBef>
                <a:spcPts val="0"/>
              </a:spcBef>
              <a:spcAft>
                <a:spcPts val="0"/>
              </a:spcAft>
              <a:buClrTx/>
              <a:buSzTx/>
              <a:buFontTx/>
              <a:buNone/>
              <a:tabLst/>
              <a:defRPr/>
            </a:pPr>
            <a:r>
              <a:rPr kumimoji="0" lang="en-CA" sz="2224" b="1" i="0" u="none" strike="noStrike" kern="1200" cap="none" spc="0" normalizeH="0" baseline="0" noProof="0">
                <a:ln>
                  <a:noFill/>
                </a:ln>
                <a:solidFill>
                  <a:prstClr val="white"/>
                </a:solidFill>
                <a:effectLst/>
                <a:uLnTx/>
                <a:uFillTx/>
                <a:latin typeface="Calibri" panose="020F0502020204030204"/>
                <a:ea typeface="+mn-ea"/>
                <a:cs typeface="+mn-cs"/>
              </a:rPr>
              <a:t>CHIEF, PROFESSIONAL CONDUCT &amp; CULTURE</a:t>
            </a:r>
          </a:p>
        </p:txBody>
      </p:sp>
      <p:sp>
        <p:nvSpPr>
          <p:cNvPr id="129" name="Rectangle 128">
            <a:extLst>
              <a:ext uri="{FF2B5EF4-FFF2-40B4-BE49-F238E27FC236}">
                <a16:creationId xmlns:a16="http://schemas.microsoft.com/office/drawing/2014/main" id="{B1F01CA0-A393-7517-60F6-6BE04B05B007}"/>
              </a:ext>
            </a:extLst>
          </p:cNvPr>
          <p:cNvSpPr/>
          <p:nvPr/>
        </p:nvSpPr>
        <p:spPr>
          <a:xfrm>
            <a:off x="70285" y="761943"/>
            <a:ext cx="11905915" cy="84344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73475"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white"/>
                </a:solidFill>
                <a:effectLst/>
                <a:uLnTx/>
                <a:uFillTx/>
                <a:latin typeface="Lato"/>
                <a:ea typeface="Lato"/>
                <a:cs typeface="Lato"/>
              </a:rPr>
              <a:t>We will strengthen operational readiness and effectiveness by building an inclusive Defence Team culture where all members feel safe, respected, and empowered to bring their best selves to serve.</a:t>
            </a:r>
          </a:p>
        </p:txBody>
      </p:sp>
      <p:sp>
        <p:nvSpPr>
          <p:cNvPr id="168" name="Shape 54781">
            <a:extLst>
              <a:ext uri="{FF2B5EF4-FFF2-40B4-BE49-F238E27FC236}">
                <a16:creationId xmlns:a16="http://schemas.microsoft.com/office/drawing/2014/main" id="{E2E6F25D-F1DC-6C42-8F46-A0BFE0CF3133}"/>
              </a:ext>
            </a:extLst>
          </p:cNvPr>
          <p:cNvSpPr/>
          <p:nvPr/>
        </p:nvSpPr>
        <p:spPr>
          <a:xfrm>
            <a:off x="2214519" y="3981773"/>
            <a:ext cx="3019504" cy="88159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05" y="0"/>
                </a:lnTo>
                <a:lnTo>
                  <a:pt x="0" y="0"/>
                </a:lnTo>
              </a:path>
            </a:pathLst>
          </a:custGeom>
          <a:noFill/>
          <a:ln w="38100" cap="flat">
            <a:solidFill>
              <a:schemeClr val="bg1">
                <a:lumMod val="85000"/>
              </a:schemeClr>
            </a:solidFill>
            <a:prstDash val="solid"/>
            <a:miter lim="400000"/>
          </a:ln>
          <a:effectLst/>
        </p:spPr>
        <p:txBody>
          <a:bodyPr wrap="square" lIns="36109" tIns="36109" rIns="36109" bIns="36109"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69" name="Shape 54782">
            <a:extLst>
              <a:ext uri="{FF2B5EF4-FFF2-40B4-BE49-F238E27FC236}">
                <a16:creationId xmlns:a16="http://schemas.microsoft.com/office/drawing/2014/main" id="{B1C2BFAF-DE96-C64B-ABB3-08C6FFE9ACD6}"/>
              </a:ext>
            </a:extLst>
          </p:cNvPr>
          <p:cNvSpPr/>
          <p:nvPr/>
        </p:nvSpPr>
        <p:spPr>
          <a:xfrm>
            <a:off x="1821729" y="2595426"/>
            <a:ext cx="4128490" cy="14159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noFill/>
          <a:ln w="38100" cap="flat">
            <a:solidFill>
              <a:schemeClr val="bg1">
                <a:lumMod val="85000"/>
              </a:schemeClr>
            </a:solidFill>
            <a:prstDash val="solid"/>
            <a:miter lim="400000"/>
          </a:ln>
          <a:effectLst/>
        </p:spPr>
        <p:txBody>
          <a:bodyPr wrap="square" lIns="36109" tIns="36109" rIns="36109" bIns="36109"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1" name="Shape 54784">
            <a:extLst>
              <a:ext uri="{FF2B5EF4-FFF2-40B4-BE49-F238E27FC236}">
                <a16:creationId xmlns:a16="http://schemas.microsoft.com/office/drawing/2014/main" id="{5EE03D24-6701-2242-8CA5-F3EAC62B2E03}"/>
              </a:ext>
            </a:extLst>
          </p:cNvPr>
          <p:cNvSpPr/>
          <p:nvPr/>
        </p:nvSpPr>
        <p:spPr>
          <a:xfrm>
            <a:off x="2052512" y="5421021"/>
            <a:ext cx="2564440" cy="3528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503" y="0"/>
                </a:lnTo>
                <a:lnTo>
                  <a:pt x="0" y="0"/>
                </a:lnTo>
              </a:path>
            </a:pathLst>
          </a:custGeom>
          <a:noFill/>
          <a:ln w="38100" cap="flat">
            <a:solidFill>
              <a:schemeClr val="bg1">
                <a:lumMod val="85000"/>
              </a:schemeClr>
            </a:solidFill>
            <a:prstDash val="solid"/>
            <a:miter lim="400000"/>
          </a:ln>
          <a:effectLst/>
        </p:spPr>
        <p:txBody>
          <a:bodyPr wrap="square" lIns="36109" tIns="36109" rIns="36109" bIns="36109"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2" name="Freeform 63">
            <a:extLst>
              <a:ext uri="{FF2B5EF4-FFF2-40B4-BE49-F238E27FC236}">
                <a16:creationId xmlns:a16="http://schemas.microsoft.com/office/drawing/2014/main" id="{D4B05E27-BA1B-8748-A8A5-C606EDE77486}"/>
              </a:ext>
            </a:extLst>
          </p:cNvPr>
          <p:cNvSpPr/>
          <p:nvPr/>
        </p:nvSpPr>
        <p:spPr>
          <a:xfrm>
            <a:off x="3072454" y="4762570"/>
            <a:ext cx="3080790" cy="1415270"/>
          </a:xfrm>
          <a:custGeom>
            <a:avLst/>
            <a:gdLst>
              <a:gd name="connsiteX0" fmla="*/ 11530893 w 12952237"/>
              <a:gd name="connsiteY0" fmla="*/ 0 h 4785708"/>
              <a:gd name="connsiteX1" fmla="*/ 12952237 w 12952237"/>
              <a:gd name="connsiteY1" fmla="*/ 0 h 4785708"/>
              <a:gd name="connsiteX2" fmla="*/ 6789956 w 12952237"/>
              <a:gd name="connsiteY2" fmla="*/ 4785708 h 4785708"/>
              <a:gd name="connsiteX3" fmla="*/ 0 w 12952237"/>
              <a:gd name="connsiteY3" fmla="*/ 4785708 h 4785708"/>
            </a:gdLst>
            <a:ahLst/>
            <a:cxnLst>
              <a:cxn ang="0">
                <a:pos x="connsiteX0" y="connsiteY0"/>
              </a:cxn>
              <a:cxn ang="0">
                <a:pos x="connsiteX1" y="connsiteY1"/>
              </a:cxn>
              <a:cxn ang="0">
                <a:pos x="connsiteX2" y="connsiteY2"/>
              </a:cxn>
              <a:cxn ang="0">
                <a:pos x="connsiteX3" y="connsiteY3"/>
              </a:cxn>
            </a:cxnLst>
            <a:rect l="l" t="t" r="r" b="b"/>
            <a:pathLst>
              <a:path w="12952237" h="4785708">
                <a:moveTo>
                  <a:pt x="11530893" y="0"/>
                </a:moveTo>
                <a:lnTo>
                  <a:pt x="12952237" y="0"/>
                </a:lnTo>
                <a:lnTo>
                  <a:pt x="6789956" y="4785708"/>
                </a:lnTo>
                <a:lnTo>
                  <a:pt x="0" y="4785708"/>
                </a:lnTo>
                <a:close/>
              </a:path>
            </a:pathLst>
          </a:custGeom>
          <a:solidFill>
            <a:schemeClr val="accent5">
              <a:lumMod val="10000"/>
              <a:lumOff val="90000"/>
            </a:schemeClr>
          </a:solidFill>
          <a:ln w="12700" cap="flat">
            <a:noFill/>
            <a:miter lim="400000"/>
          </a:ln>
          <a:effectLst/>
        </p:spPr>
        <p:txBody>
          <a:bodyPr wrap="square" lIns="36109" tIns="36109" rIns="36109" bIns="36109"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3" name="Shape 54788">
            <a:extLst>
              <a:ext uri="{FF2B5EF4-FFF2-40B4-BE49-F238E27FC236}">
                <a16:creationId xmlns:a16="http://schemas.microsoft.com/office/drawing/2014/main" id="{3CA0787A-0130-6740-855E-181CFD6C9EAE}"/>
              </a:ext>
            </a:extLst>
          </p:cNvPr>
          <p:cNvSpPr/>
          <p:nvPr/>
        </p:nvSpPr>
        <p:spPr>
          <a:xfrm rot="-900000">
            <a:off x="5406351" y="3337454"/>
            <a:ext cx="1104128" cy="1446888"/>
          </a:xfrm>
          <a:custGeom>
            <a:avLst/>
            <a:gdLst/>
            <a:ahLst/>
            <a:cxnLst>
              <a:cxn ang="0">
                <a:pos x="wd2" y="hd2"/>
              </a:cxn>
              <a:cxn ang="5400000">
                <a:pos x="wd2" y="hd2"/>
              </a:cxn>
              <a:cxn ang="10800000">
                <a:pos x="wd2" y="hd2"/>
              </a:cxn>
              <a:cxn ang="16200000">
                <a:pos x="wd2" y="hd2"/>
              </a:cxn>
            </a:cxnLst>
            <a:rect l="0" t="0" r="r" b="b"/>
            <a:pathLst>
              <a:path w="21600" h="21600" extrusionOk="0">
                <a:moveTo>
                  <a:pt x="18964" y="0"/>
                </a:moveTo>
                <a:lnTo>
                  <a:pt x="11385" y="4582"/>
                </a:lnTo>
                <a:lnTo>
                  <a:pt x="14002" y="4582"/>
                </a:lnTo>
                <a:lnTo>
                  <a:pt x="0" y="21600"/>
                </a:lnTo>
                <a:lnTo>
                  <a:pt x="10037" y="21600"/>
                </a:lnTo>
                <a:lnTo>
                  <a:pt x="19058" y="4582"/>
                </a:lnTo>
                <a:lnTo>
                  <a:pt x="21600" y="4582"/>
                </a:lnTo>
                <a:lnTo>
                  <a:pt x="18964" y="0"/>
                </a:lnTo>
                <a:close/>
              </a:path>
            </a:pathLst>
          </a:custGeom>
          <a:solidFill>
            <a:schemeClr val="accent5">
              <a:lumMod val="25000"/>
              <a:lumOff val="75000"/>
            </a:schemeClr>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4" name="Shape 54791">
            <a:extLst>
              <a:ext uri="{FF2B5EF4-FFF2-40B4-BE49-F238E27FC236}">
                <a16:creationId xmlns:a16="http://schemas.microsoft.com/office/drawing/2014/main" id="{4B8250F3-51E4-0349-9071-94D5CE5CA1DF}"/>
              </a:ext>
            </a:extLst>
          </p:cNvPr>
          <p:cNvSpPr/>
          <p:nvPr/>
        </p:nvSpPr>
        <p:spPr>
          <a:xfrm>
            <a:off x="4474911" y="5446116"/>
            <a:ext cx="701211" cy="726509"/>
          </a:xfrm>
          <a:prstGeom prst="ellipse">
            <a:avLst/>
          </a:prstGeom>
          <a:solidFill>
            <a:srgbClr val="74B7C0"/>
          </a:solidFill>
          <a:ln w="12700" cap="flat">
            <a:no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5" name="Shape 54796">
            <a:extLst>
              <a:ext uri="{FF2B5EF4-FFF2-40B4-BE49-F238E27FC236}">
                <a16:creationId xmlns:a16="http://schemas.microsoft.com/office/drawing/2014/main" id="{DB2B544A-BC2C-0549-A254-09880B7D0CE4}"/>
              </a:ext>
            </a:extLst>
          </p:cNvPr>
          <p:cNvSpPr/>
          <p:nvPr/>
        </p:nvSpPr>
        <p:spPr>
          <a:xfrm>
            <a:off x="5153846" y="4595127"/>
            <a:ext cx="668444" cy="666407"/>
          </a:xfrm>
          <a:prstGeom prst="ellipse">
            <a:avLst/>
          </a:prstGeom>
          <a:solidFill>
            <a:srgbClr val="4C5974"/>
          </a:solidFill>
          <a:ln w="12700" cap="flat">
            <a:solidFill>
              <a:srgbClr val="4C5974"/>
            </a:solid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7" name="Shape 54806">
            <a:extLst>
              <a:ext uri="{FF2B5EF4-FFF2-40B4-BE49-F238E27FC236}">
                <a16:creationId xmlns:a16="http://schemas.microsoft.com/office/drawing/2014/main" id="{14F34FE5-AE71-AC45-A195-D37586DCFFB6}"/>
              </a:ext>
            </a:extLst>
          </p:cNvPr>
          <p:cNvSpPr/>
          <p:nvPr/>
        </p:nvSpPr>
        <p:spPr>
          <a:xfrm>
            <a:off x="5642787" y="3916190"/>
            <a:ext cx="573836" cy="615902"/>
          </a:xfrm>
          <a:prstGeom prst="ellipse">
            <a:avLst/>
          </a:prstGeom>
          <a:solidFill>
            <a:srgbClr val="277B7B"/>
          </a:solidFill>
          <a:ln w="12700" cap="flat">
            <a:solidFill>
              <a:srgbClr val="277B7B"/>
            </a:solidFill>
            <a:miter lim="400000"/>
          </a:ln>
          <a:effectLst/>
        </p:spPr>
        <p:txBody>
          <a:bodyPr wrap="square" lIns="0" tIns="0" rIns="0" bIns="0" numCol="1" anchor="t">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78" name="TextBox 47">
            <a:extLst>
              <a:ext uri="{FF2B5EF4-FFF2-40B4-BE49-F238E27FC236}">
                <a16:creationId xmlns:a16="http://schemas.microsoft.com/office/drawing/2014/main" id="{B6A50125-3BCA-C04A-B982-B0B0679FEA73}"/>
              </a:ext>
            </a:extLst>
          </p:cNvPr>
          <p:cNvSpPr txBox="1"/>
          <p:nvPr/>
        </p:nvSpPr>
        <p:spPr>
          <a:xfrm>
            <a:off x="1683443" y="5122347"/>
            <a:ext cx="1689234" cy="360586"/>
          </a:xfrm>
          <a:prstGeom prst="rect">
            <a:avLst/>
          </a:prstGeom>
          <a:noFill/>
        </p:spPr>
        <p:txBody>
          <a:bodyPr wrap="none" rtlCol="0" anchor="ctr" anchorCtr="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r"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44546A"/>
                </a:solidFill>
                <a:effectLst/>
                <a:uLnTx/>
                <a:uFillTx/>
                <a:latin typeface="Poppins" pitchFamily="2" charset="77"/>
                <a:ea typeface="League Spartan" charset="0"/>
                <a:cs typeface="Poppins" pitchFamily="2" charset="77"/>
              </a:rPr>
              <a:t>Plan of Action</a:t>
            </a:r>
          </a:p>
        </p:txBody>
      </p:sp>
      <p:sp>
        <p:nvSpPr>
          <p:cNvPr id="179" name="Subtitle 2">
            <a:extLst>
              <a:ext uri="{FF2B5EF4-FFF2-40B4-BE49-F238E27FC236}">
                <a16:creationId xmlns:a16="http://schemas.microsoft.com/office/drawing/2014/main" id="{8D55E108-2BC8-C540-83B6-AC8EC0453092}"/>
              </a:ext>
            </a:extLst>
          </p:cNvPr>
          <p:cNvSpPr txBox="1">
            <a:spLocks/>
          </p:cNvSpPr>
          <p:nvPr/>
        </p:nvSpPr>
        <p:spPr>
          <a:xfrm>
            <a:off x="1859774" y="5555345"/>
            <a:ext cx="2789504" cy="785335"/>
          </a:xfrm>
          <a:prstGeom prst="rect">
            <a:avLst/>
          </a:prstGeom>
        </p:spPr>
        <p:txBody>
          <a:bodyPr vert="horz" wrap="square" lIns="46220" tIns="23110" rIns="46220" bIns="2311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Lato Light"/>
                <a:ea typeface="Lato Light"/>
                <a:cs typeface="Mukta ExtraLight" panose="020B0000000000000000" pitchFamily="34" charset="77"/>
              </a:rPr>
              <a:t>Comprehensive Implementation Plan </a:t>
            </a:r>
            <a:endParaRPr kumimoji="0" lang="en-US" sz="1200" b="1" i="0" u="none" strike="noStrike" kern="1200" cap="none" spc="0" normalizeH="0" baseline="0" noProof="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Lato Light"/>
                <a:ea typeface="Lato Light"/>
                <a:cs typeface="Mukta ExtraLight" panose="020B0000000000000000" pitchFamily="34" charset="77"/>
              </a:rPr>
              <a:t>(CIP) </a:t>
            </a:r>
            <a:r>
              <a:rPr kumimoji="0" lang="en-US" sz="1200" b="0" i="0" u="none" strike="noStrike" kern="1200" cap="none" spc="0" normalizeH="0" baseline="0" noProof="0">
                <a:ln>
                  <a:noFill/>
                </a:ln>
                <a:solidFill>
                  <a:prstClr val="black"/>
                </a:solidFill>
                <a:effectLst/>
                <a:uLnTx/>
                <a:uFillTx/>
                <a:latin typeface="Lato Light"/>
                <a:ea typeface="Lato Light"/>
                <a:cs typeface="Mukta ExtraLight" panose="020B0000000000000000" pitchFamily="34" charset="77"/>
              </a:rPr>
              <a:t>will bring coherence to our response to multiple external reviews and recommendations.</a:t>
            </a:r>
          </a:p>
        </p:txBody>
      </p:sp>
      <p:sp>
        <p:nvSpPr>
          <p:cNvPr id="180" name="TextBox 50">
            <a:extLst>
              <a:ext uri="{FF2B5EF4-FFF2-40B4-BE49-F238E27FC236}">
                <a16:creationId xmlns:a16="http://schemas.microsoft.com/office/drawing/2014/main" id="{FACAD620-4723-6748-A2B0-4A2B9BC1D931}"/>
              </a:ext>
            </a:extLst>
          </p:cNvPr>
          <p:cNvSpPr txBox="1"/>
          <p:nvPr/>
        </p:nvSpPr>
        <p:spPr>
          <a:xfrm>
            <a:off x="1963538" y="2231405"/>
            <a:ext cx="1615087" cy="360586"/>
          </a:xfrm>
          <a:prstGeom prst="rect">
            <a:avLst/>
          </a:prstGeom>
          <a:noFill/>
        </p:spPr>
        <p:txBody>
          <a:bodyPr wrap="none" rtlCol="0" anchor="ctr" anchorCtr="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r"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44546A"/>
                </a:solidFill>
                <a:effectLst/>
                <a:uLnTx/>
                <a:uFillTx/>
                <a:latin typeface="Poppins" pitchFamily="2" charset="77"/>
                <a:ea typeface="League Spartan" charset="0"/>
                <a:cs typeface="Poppins" pitchFamily="2" charset="77"/>
              </a:rPr>
              <a:t>Top Priorities</a:t>
            </a:r>
          </a:p>
        </p:txBody>
      </p:sp>
      <p:sp>
        <p:nvSpPr>
          <p:cNvPr id="181" name="Subtitle 2">
            <a:extLst>
              <a:ext uri="{FF2B5EF4-FFF2-40B4-BE49-F238E27FC236}">
                <a16:creationId xmlns:a16="http://schemas.microsoft.com/office/drawing/2014/main" id="{2C20915A-3DC0-F748-88C4-F53B874AFEFD}"/>
              </a:ext>
            </a:extLst>
          </p:cNvPr>
          <p:cNvSpPr txBox="1">
            <a:spLocks/>
          </p:cNvSpPr>
          <p:nvPr/>
        </p:nvSpPr>
        <p:spPr>
          <a:xfrm>
            <a:off x="1610460" y="2713345"/>
            <a:ext cx="4370091" cy="785335"/>
          </a:xfrm>
          <a:prstGeom prst="rect">
            <a:avLst/>
          </a:prstGeom>
        </p:spPr>
        <p:txBody>
          <a:bodyPr vert="horz" wrap="square" lIns="46220" tIns="23110" rIns="46220" bIns="2311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230505" marR="0" lvl="1" indent="0" algn="l" defTabSz="924273"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Lato Light"/>
                <a:ea typeface="Lato Light"/>
                <a:cs typeface="Lato Light"/>
              </a:rPr>
              <a:t>Transform grievance and complaints process, enable independence of military justice actors, support for victims of other forms of misconduct, evolve of anti-racism, accessibility and other policies.</a:t>
            </a:r>
            <a:endParaRPr kumimoji="0" lang="en-US" sz="1200" b="0" i="0" u="none" strike="noStrike" kern="1200" cap="none" spc="0" normalizeH="0" baseline="0" noProof="0">
              <a:ln>
                <a:noFill/>
              </a:ln>
              <a:solidFill>
                <a:prstClr val="black"/>
              </a:solidFill>
              <a:effectLst/>
              <a:uLnTx/>
              <a:uFillTx/>
              <a:latin typeface="Lato Light"/>
              <a:ea typeface="Lato Light"/>
              <a:cs typeface="Lato Light"/>
            </a:endParaRPr>
          </a:p>
        </p:txBody>
      </p:sp>
      <p:sp>
        <p:nvSpPr>
          <p:cNvPr id="186" name="TextBox 50">
            <a:extLst>
              <a:ext uri="{FF2B5EF4-FFF2-40B4-BE49-F238E27FC236}">
                <a16:creationId xmlns:a16="http://schemas.microsoft.com/office/drawing/2014/main" id="{A3C977FD-CB51-3991-F438-E99FF05E10C9}"/>
              </a:ext>
            </a:extLst>
          </p:cNvPr>
          <p:cNvSpPr txBox="1"/>
          <p:nvPr/>
        </p:nvSpPr>
        <p:spPr>
          <a:xfrm>
            <a:off x="2228665" y="3658085"/>
            <a:ext cx="1143841" cy="360586"/>
          </a:xfrm>
          <a:prstGeom prst="rect">
            <a:avLst/>
          </a:prstGeom>
          <a:noFill/>
        </p:spPr>
        <p:txBody>
          <a:bodyPr wrap="none" rtlCol="0" anchor="ctr" anchorCtr="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r"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44546A"/>
                </a:solidFill>
                <a:effectLst/>
                <a:uLnTx/>
                <a:uFillTx/>
                <a:latin typeface="Poppins" pitchFamily="2" charset="77"/>
                <a:ea typeface="League Spartan" charset="0"/>
                <a:cs typeface="Poppins" pitchFamily="2" charset="77"/>
              </a:rPr>
              <a:t>Strategy</a:t>
            </a:r>
          </a:p>
        </p:txBody>
      </p:sp>
      <p:sp>
        <p:nvSpPr>
          <p:cNvPr id="187" name="Subtitle 2">
            <a:extLst>
              <a:ext uri="{FF2B5EF4-FFF2-40B4-BE49-F238E27FC236}">
                <a16:creationId xmlns:a16="http://schemas.microsoft.com/office/drawing/2014/main" id="{6BFFF21E-B142-2084-066E-740BB60C06B0}"/>
              </a:ext>
            </a:extLst>
          </p:cNvPr>
          <p:cNvSpPr txBox="1">
            <a:spLocks/>
          </p:cNvSpPr>
          <p:nvPr/>
        </p:nvSpPr>
        <p:spPr>
          <a:xfrm>
            <a:off x="1965682" y="4101326"/>
            <a:ext cx="2977585" cy="794980"/>
          </a:xfrm>
          <a:prstGeom prst="rect">
            <a:avLst/>
          </a:prstGeom>
        </p:spPr>
        <p:txBody>
          <a:bodyPr vert="horz" wrap="square" lIns="46220" tIns="23110" rIns="46220" bIns="2311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Lato Light"/>
                <a:ea typeface="Lato Light"/>
                <a:cs typeface="Mukta ExtraLight" panose="020B0000000000000000" pitchFamily="34" charset="77"/>
              </a:rPr>
              <a:t>The Culture Evolution Strategy </a:t>
            </a:r>
            <a:endParaRPr kumimoji="0" lang="en-US" sz="1200" b="1" i="0" u="none" strike="noStrike" kern="1200" cap="none" spc="0" normalizeH="0" baseline="0" noProof="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Lato Light"/>
                <a:ea typeface="Lato Light"/>
                <a:cs typeface="Mukta ExtraLight" panose="020B0000000000000000" pitchFamily="34" charset="77"/>
              </a:rPr>
              <a:t>(CES) </a:t>
            </a:r>
            <a:r>
              <a:rPr kumimoji="0" lang="en-US" sz="1200" b="0" i="0" u="none" strike="noStrike" kern="1200" cap="none" spc="0" normalizeH="0" baseline="0" noProof="0">
                <a:ln>
                  <a:noFill/>
                </a:ln>
                <a:solidFill>
                  <a:prstClr val="black"/>
                </a:solidFill>
                <a:effectLst/>
                <a:uLnTx/>
                <a:uFillTx/>
                <a:latin typeface="Lato Light"/>
                <a:ea typeface="Lato Light"/>
                <a:cs typeface="Mukta ExtraLight" panose="020B0000000000000000" pitchFamily="34" charset="77"/>
              </a:rPr>
              <a:t>will integrate culture considerations into regular business cycle and everyday routines.</a:t>
            </a:r>
          </a:p>
        </p:txBody>
      </p:sp>
      <p:pic>
        <p:nvPicPr>
          <p:cNvPr id="190" name="Graphic 189" descr="Megaphone with solid fill">
            <a:extLst>
              <a:ext uri="{FF2B5EF4-FFF2-40B4-BE49-F238E27FC236}">
                <a16:creationId xmlns:a16="http://schemas.microsoft.com/office/drawing/2014/main" id="{6A62BFAA-609E-0532-2CC7-6EC97E8E8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5628" y="5523378"/>
            <a:ext cx="408145" cy="538935"/>
          </a:xfrm>
          <a:prstGeom prst="rect">
            <a:avLst/>
          </a:prstGeom>
        </p:spPr>
      </p:pic>
      <p:pic>
        <p:nvPicPr>
          <p:cNvPr id="192" name="Graphic 191" descr="Circular flowchart with solid fill">
            <a:extLst>
              <a:ext uri="{FF2B5EF4-FFF2-40B4-BE49-F238E27FC236}">
                <a16:creationId xmlns:a16="http://schemas.microsoft.com/office/drawing/2014/main" id="{FEBC93F6-EEF5-1AE3-55D4-A15269F4C1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8194" y="4630664"/>
            <a:ext cx="507129" cy="545608"/>
          </a:xfrm>
          <a:prstGeom prst="rect">
            <a:avLst/>
          </a:prstGeom>
        </p:spPr>
      </p:pic>
      <p:grpSp>
        <p:nvGrpSpPr>
          <p:cNvPr id="42" name="Group 41">
            <a:extLst>
              <a:ext uri="{FF2B5EF4-FFF2-40B4-BE49-F238E27FC236}">
                <a16:creationId xmlns:a16="http://schemas.microsoft.com/office/drawing/2014/main" id="{5E564CD2-22F3-94FE-303A-E703D2DE27D0}"/>
              </a:ext>
            </a:extLst>
          </p:cNvPr>
          <p:cNvGrpSpPr/>
          <p:nvPr/>
        </p:nvGrpSpPr>
        <p:grpSpPr>
          <a:xfrm>
            <a:off x="6406479" y="2523604"/>
            <a:ext cx="5967282" cy="4013408"/>
            <a:chOff x="12269573" y="2427248"/>
            <a:chExt cx="11456599" cy="7515659"/>
          </a:xfrm>
        </p:grpSpPr>
        <p:grpSp>
          <p:nvGrpSpPr>
            <p:cNvPr id="50" name="Group 49">
              <a:extLst>
                <a:ext uri="{FF2B5EF4-FFF2-40B4-BE49-F238E27FC236}">
                  <a16:creationId xmlns:a16="http://schemas.microsoft.com/office/drawing/2014/main" id="{090DA3FB-2955-D129-C3BA-BFECA3E91F8D}"/>
                </a:ext>
              </a:extLst>
            </p:cNvPr>
            <p:cNvGrpSpPr/>
            <p:nvPr/>
          </p:nvGrpSpPr>
          <p:grpSpPr>
            <a:xfrm>
              <a:off x="13053156" y="2427248"/>
              <a:ext cx="10673016" cy="7515659"/>
              <a:chOff x="13116986" y="2472030"/>
              <a:chExt cx="10673016" cy="7515659"/>
            </a:xfrm>
          </p:grpSpPr>
          <p:sp>
            <p:nvSpPr>
              <p:cNvPr id="19" name="Shape 27049">
                <a:extLst>
                  <a:ext uri="{FF2B5EF4-FFF2-40B4-BE49-F238E27FC236}">
                    <a16:creationId xmlns:a16="http://schemas.microsoft.com/office/drawing/2014/main" id="{C9EEA77A-E4F3-AF4E-83C3-98C0FA16F940}"/>
                  </a:ext>
                </a:extLst>
              </p:cNvPr>
              <p:cNvSpPr/>
              <p:nvPr/>
            </p:nvSpPr>
            <p:spPr>
              <a:xfrm flipH="1">
                <a:off x="13116986" y="2472030"/>
                <a:ext cx="1394463" cy="1819910"/>
              </a:xfrm>
              <a:custGeom>
                <a:avLst/>
                <a:gdLst/>
                <a:ahLst/>
                <a:cxnLst>
                  <a:cxn ang="0">
                    <a:pos x="wd2" y="hd2"/>
                  </a:cxn>
                  <a:cxn ang="5400000">
                    <a:pos x="wd2" y="hd2"/>
                  </a:cxn>
                  <a:cxn ang="10800000">
                    <a:pos x="wd2" y="hd2"/>
                  </a:cxn>
                  <a:cxn ang="16200000">
                    <a:pos x="wd2" y="hd2"/>
                  </a:cxn>
                </a:cxnLst>
                <a:rect l="0" t="0" r="r" b="b"/>
                <a:pathLst>
                  <a:path w="21600" h="21600" extrusionOk="0">
                    <a:moveTo>
                      <a:pt x="17395" y="7718"/>
                    </a:moveTo>
                    <a:cubicBezTo>
                      <a:pt x="17217" y="7186"/>
                      <a:pt x="17007" y="6661"/>
                      <a:pt x="16887" y="6124"/>
                    </a:cubicBezTo>
                    <a:cubicBezTo>
                      <a:pt x="16819" y="5821"/>
                      <a:pt x="16747" y="5517"/>
                      <a:pt x="16646" y="5217"/>
                    </a:cubicBezTo>
                    <a:cubicBezTo>
                      <a:pt x="16509" y="4807"/>
                      <a:pt x="16342" y="4400"/>
                      <a:pt x="16152" y="3998"/>
                    </a:cubicBezTo>
                    <a:cubicBezTo>
                      <a:pt x="15932" y="3531"/>
                      <a:pt x="15641" y="3078"/>
                      <a:pt x="15300" y="2641"/>
                    </a:cubicBezTo>
                    <a:cubicBezTo>
                      <a:pt x="14830" y="2040"/>
                      <a:pt x="14255" y="1459"/>
                      <a:pt x="13574" y="942"/>
                    </a:cubicBezTo>
                    <a:cubicBezTo>
                      <a:pt x="13375" y="791"/>
                      <a:pt x="13160" y="631"/>
                      <a:pt x="12918" y="505"/>
                    </a:cubicBezTo>
                    <a:cubicBezTo>
                      <a:pt x="12065" y="63"/>
                      <a:pt x="11061" y="0"/>
                      <a:pt x="11061" y="0"/>
                    </a:cubicBezTo>
                    <a:cubicBezTo>
                      <a:pt x="11061" y="0"/>
                      <a:pt x="2" y="0"/>
                      <a:pt x="0" y="0"/>
                    </a:cubicBezTo>
                    <a:cubicBezTo>
                      <a:pt x="93" y="0"/>
                      <a:pt x="261" y="79"/>
                      <a:pt x="343" y="106"/>
                    </a:cubicBezTo>
                    <a:cubicBezTo>
                      <a:pt x="484" y="153"/>
                      <a:pt x="620" y="205"/>
                      <a:pt x="754" y="259"/>
                    </a:cubicBezTo>
                    <a:cubicBezTo>
                      <a:pt x="1157" y="424"/>
                      <a:pt x="1538" y="611"/>
                      <a:pt x="1903" y="807"/>
                    </a:cubicBezTo>
                    <a:cubicBezTo>
                      <a:pt x="2413" y="1081"/>
                      <a:pt x="2893" y="1379"/>
                      <a:pt x="3300" y="1715"/>
                    </a:cubicBezTo>
                    <a:cubicBezTo>
                      <a:pt x="3797" y="2126"/>
                      <a:pt x="4165" y="2589"/>
                      <a:pt x="4423" y="3079"/>
                    </a:cubicBezTo>
                    <a:cubicBezTo>
                      <a:pt x="4738" y="3678"/>
                      <a:pt x="5168" y="5495"/>
                      <a:pt x="5207" y="5653"/>
                    </a:cubicBezTo>
                    <a:cubicBezTo>
                      <a:pt x="6447" y="10800"/>
                      <a:pt x="11221" y="10800"/>
                      <a:pt x="11221" y="10800"/>
                    </a:cubicBezTo>
                    <a:cubicBezTo>
                      <a:pt x="11221" y="10800"/>
                      <a:pt x="6447" y="10800"/>
                      <a:pt x="5207" y="15947"/>
                    </a:cubicBezTo>
                    <a:cubicBezTo>
                      <a:pt x="5168" y="16105"/>
                      <a:pt x="4738" y="17922"/>
                      <a:pt x="4423" y="18521"/>
                    </a:cubicBezTo>
                    <a:cubicBezTo>
                      <a:pt x="4165" y="19011"/>
                      <a:pt x="3797" y="19474"/>
                      <a:pt x="3300" y="19885"/>
                    </a:cubicBezTo>
                    <a:cubicBezTo>
                      <a:pt x="2893" y="20221"/>
                      <a:pt x="2413" y="20519"/>
                      <a:pt x="1903" y="20793"/>
                    </a:cubicBezTo>
                    <a:cubicBezTo>
                      <a:pt x="1538" y="20989"/>
                      <a:pt x="1157" y="21176"/>
                      <a:pt x="754" y="21341"/>
                    </a:cubicBezTo>
                    <a:cubicBezTo>
                      <a:pt x="620" y="21396"/>
                      <a:pt x="484" y="21447"/>
                      <a:pt x="343" y="21494"/>
                    </a:cubicBezTo>
                    <a:cubicBezTo>
                      <a:pt x="261" y="21521"/>
                      <a:pt x="93" y="21600"/>
                      <a:pt x="0" y="21600"/>
                    </a:cubicBezTo>
                    <a:cubicBezTo>
                      <a:pt x="2" y="21600"/>
                      <a:pt x="11061" y="21600"/>
                      <a:pt x="11061" y="21600"/>
                    </a:cubicBezTo>
                    <a:cubicBezTo>
                      <a:pt x="11061" y="21600"/>
                      <a:pt x="12065" y="21537"/>
                      <a:pt x="12918" y="21095"/>
                    </a:cubicBezTo>
                    <a:cubicBezTo>
                      <a:pt x="13160" y="20969"/>
                      <a:pt x="13375" y="20809"/>
                      <a:pt x="13574" y="20658"/>
                    </a:cubicBezTo>
                    <a:cubicBezTo>
                      <a:pt x="14255" y="20142"/>
                      <a:pt x="14830" y="19560"/>
                      <a:pt x="15300" y="18959"/>
                    </a:cubicBezTo>
                    <a:cubicBezTo>
                      <a:pt x="15641" y="18522"/>
                      <a:pt x="15932" y="18069"/>
                      <a:pt x="16152" y="17602"/>
                    </a:cubicBezTo>
                    <a:cubicBezTo>
                      <a:pt x="16342" y="17200"/>
                      <a:pt x="16509" y="16793"/>
                      <a:pt x="16646" y="16383"/>
                    </a:cubicBezTo>
                    <a:cubicBezTo>
                      <a:pt x="16747" y="16083"/>
                      <a:pt x="16819" y="15779"/>
                      <a:pt x="16887" y="15476"/>
                    </a:cubicBezTo>
                    <a:cubicBezTo>
                      <a:pt x="17007" y="14939"/>
                      <a:pt x="17217" y="14414"/>
                      <a:pt x="17395" y="13882"/>
                    </a:cubicBezTo>
                    <a:cubicBezTo>
                      <a:pt x="18008" y="12051"/>
                      <a:pt x="20815" y="11047"/>
                      <a:pt x="21600" y="10800"/>
                    </a:cubicBezTo>
                    <a:cubicBezTo>
                      <a:pt x="20815" y="10553"/>
                      <a:pt x="18008" y="9549"/>
                      <a:pt x="17395" y="7718"/>
                    </a:cubicBezTo>
                    <a:close/>
                  </a:path>
                </a:pathLst>
              </a:custGeom>
              <a:solidFill>
                <a:srgbClr val="4DADB5"/>
              </a:solidFill>
              <a:ln w="12700" cap="flat">
                <a:noFill/>
                <a:miter lim="400000"/>
              </a:ln>
              <a:effectLst/>
            </p:spPr>
            <p:txBody>
              <a:bodyPr wrap="square" lIns="27082" tIns="27082" rIns="27082" bIns="27082"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0" name="Shape 27050">
                <a:extLst>
                  <a:ext uri="{FF2B5EF4-FFF2-40B4-BE49-F238E27FC236}">
                    <a16:creationId xmlns:a16="http://schemas.microsoft.com/office/drawing/2014/main" id="{05794263-E316-8F43-84D7-396D9CF07AF4}"/>
                  </a:ext>
                </a:extLst>
              </p:cNvPr>
              <p:cNvSpPr/>
              <p:nvPr/>
            </p:nvSpPr>
            <p:spPr>
              <a:xfrm flipH="1">
                <a:off x="13116986" y="4370604"/>
                <a:ext cx="1394463" cy="1819919"/>
              </a:xfrm>
              <a:custGeom>
                <a:avLst/>
                <a:gdLst/>
                <a:ahLst/>
                <a:cxnLst>
                  <a:cxn ang="0">
                    <a:pos x="wd2" y="hd2"/>
                  </a:cxn>
                  <a:cxn ang="5400000">
                    <a:pos x="wd2" y="hd2"/>
                  </a:cxn>
                  <a:cxn ang="10800000">
                    <a:pos x="wd2" y="hd2"/>
                  </a:cxn>
                  <a:cxn ang="16200000">
                    <a:pos x="wd2" y="hd2"/>
                  </a:cxn>
                </a:cxnLst>
                <a:rect l="0" t="0" r="r" b="b"/>
                <a:pathLst>
                  <a:path w="21600" h="21600" extrusionOk="0">
                    <a:moveTo>
                      <a:pt x="17395" y="7718"/>
                    </a:moveTo>
                    <a:cubicBezTo>
                      <a:pt x="17217" y="7186"/>
                      <a:pt x="17007" y="6661"/>
                      <a:pt x="16887" y="6124"/>
                    </a:cubicBezTo>
                    <a:cubicBezTo>
                      <a:pt x="16819" y="5821"/>
                      <a:pt x="16747" y="5517"/>
                      <a:pt x="16646" y="5217"/>
                    </a:cubicBezTo>
                    <a:cubicBezTo>
                      <a:pt x="16509" y="4807"/>
                      <a:pt x="16342" y="4400"/>
                      <a:pt x="16152" y="3998"/>
                    </a:cubicBezTo>
                    <a:cubicBezTo>
                      <a:pt x="15932" y="3531"/>
                      <a:pt x="15641" y="3078"/>
                      <a:pt x="15300" y="2641"/>
                    </a:cubicBezTo>
                    <a:cubicBezTo>
                      <a:pt x="14830" y="2040"/>
                      <a:pt x="14255" y="1458"/>
                      <a:pt x="13574" y="942"/>
                    </a:cubicBezTo>
                    <a:cubicBezTo>
                      <a:pt x="13375" y="791"/>
                      <a:pt x="13160" y="631"/>
                      <a:pt x="12918" y="505"/>
                    </a:cubicBezTo>
                    <a:cubicBezTo>
                      <a:pt x="12065" y="63"/>
                      <a:pt x="11061" y="0"/>
                      <a:pt x="11061" y="0"/>
                    </a:cubicBezTo>
                    <a:cubicBezTo>
                      <a:pt x="11061" y="0"/>
                      <a:pt x="2" y="0"/>
                      <a:pt x="0" y="0"/>
                    </a:cubicBezTo>
                    <a:cubicBezTo>
                      <a:pt x="93" y="0"/>
                      <a:pt x="261" y="79"/>
                      <a:pt x="343" y="106"/>
                    </a:cubicBezTo>
                    <a:cubicBezTo>
                      <a:pt x="484" y="153"/>
                      <a:pt x="620" y="205"/>
                      <a:pt x="754" y="259"/>
                    </a:cubicBezTo>
                    <a:cubicBezTo>
                      <a:pt x="1157" y="424"/>
                      <a:pt x="1538" y="611"/>
                      <a:pt x="1903" y="807"/>
                    </a:cubicBezTo>
                    <a:cubicBezTo>
                      <a:pt x="2413" y="1081"/>
                      <a:pt x="2893" y="1379"/>
                      <a:pt x="3300" y="1715"/>
                    </a:cubicBezTo>
                    <a:cubicBezTo>
                      <a:pt x="3797" y="2126"/>
                      <a:pt x="4165" y="2589"/>
                      <a:pt x="4423" y="3079"/>
                    </a:cubicBezTo>
                    <a:cubicBezTo>
                      <a:pt x="4738" y="3678"/>
                      <a:pt x="5168" y="5495"/>
                      <a:pt x="5207" y="5653"/>
                    </a:cubicBezTo>
                    <a:cubicBezTo>
                      <a:pt x="6447" y="10800"/>
                      <a:pt x="11221" y="10800"/>
                      <a:pt x="11221" y="10800"/>
                    </a:cubicBezTo>
                    <a:cubicBezTo>
                      <a:pt x="11221" y="10800"/>
                      <a:pt x="6447" y="10800"/>
                      <a:pt x="5207" y="15947"/>
                    </a:cubicBezTo>
                    <a:cubicBezTo>
                      <a:pt x="5168" y="16105"/>
                      <a:pt x="4738" y="17922"/>
                      <a:pt x="4423" y="18521"/>
                    </a:cubicBezTo>
                    <a:cubicBezTo>
                      <a:pt x="4165" y="19011"/>
                      <a:pt x="3797" y="19474"/>
                      <a:pt x="3300" y="19885"/>
                    </a:cubicBezTo>
                    <a:cubicBezTo>
                      <a:pt x="2893" y="20220"/>
                      <a:pt x="2413" y="20519"/>
                      <a:pt x="1903" y="20793"/>
                    </a:cubicBezTo>
                    <a:cubicBezTo>
                      <a:pt x="1538" y="20989"/>
                      <a:pt x="1157" y="21176"/>
                      <a:pt x="754" y="21341"/>
                    </a:cubicBezTo>
                    <a:cubicBezTo>
                      <a:pt x="620" y="21395"/>
                      <a:pt x="484" y="21447"/>
                      <a:pt x="343" y="21494"/>
                    </a:cubicBezTo>
                    <a:cubicBezTo>
                      <a:pt x="261" y="21521"/>
                      <a:pt x="93" y="21600"/>
                      <a:pt x="0" y="21600"/>
                    </a:cubicBezTo>
                    <a:cubicBezTo>
                      <a:pt x="2" y="21600"/>
                      <a:pt x="11061" y="21600"/>
                      <a:pt x="11061" y="21600"/>
                    </a:cubicBezTo>
                    <a:cubicBezTo>
                      <a:pt x="11061" y="21600"/>
                      <a:pt x="12065" y="21537"/>
                      <a:pt x="12918" y="21095"/>
                    </a:cubicBezTo>
                    <a:cubicBezTo>
                      <a:pt x="13160" y="20969"/>
                      <a:pt x="13375" y="20809"/>
                      <a:pt x="13574" y="20658"/>
                    </a:cubicBezTo>
                    <a:cubicBezTo>
                      <a:pt x="14255" y="20141"/>
                      <a:pt x="14830" y="19560"/>
                      <a:pt x="15300" y="18959"/>
                    </a:cubicBezTo>
                    <a:cubicBezTo>
                      <a:pt x="15641" y="18522"/>
                      <a:pt x="15932" y="18069"/>
                      <a:pt x="16152" y="17602"/>
                    </a:cubicBezTo>
                    <a:cubicBezTo>
                      <a:pt x="16342" y="17200"/>
                      <a:pt x="16509" y="16793"/>
                      <a:pt x="16646" y="16383"/>
                    </a:cubicBezTo>
                    <a:cubicBezTo>
                      <a:pt x="16747" y="16083"/>
                      <a:pt x="16819" y="15779"/>
                      <a:pt x="16887" y="15476"/>
                    </a:cubicBezTo>
                    <a:cubicBezTo>
                      <a:pt x="17007" y="14939"/>
                      <a:pt x="17217" y="14414"/>
                      <a:pt x="17395" y="13882"/>
                    </a:cubicBezTo>
                    <a:cubicBezTo>
                      <a:pt x="18008" y="12051"/>
                      <a:pt x="20815" y="11047"/>
                      <a:pt x="21600" y="10800"/>
                    </a:cubicBezTo>
                    <a:cubicBezTo>
                      <a:pt x="20815" y="10553"/>
                      <a:pt x="18008" y="9549"/>
                      <a:pt x="17395" y="7718"/>
                    </a:cubicBezTo>
                    <a:close/>
                  </a:path>
                </a:pathLst>
              </a:custGeom>
              <a:solidFill>
                <a:srgbClr val="4C5974"/>
              </a:solidFill>
              <a:ln w="12700" cap="flat">
                <a:noFill/>
                <a:miter lim="400000"/>
              </a:ln>
              <a:effectLst/>
            </p:spPr>
            <p:txBody>
              <a:bodyPr wrap="square" lIns="27082" tIns="27082" rIns="27082" bIns="27082"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1" name="Shape 27051">
                <a:extLst>
                  <a:ext uri="{FF2B5EF4-FFF2-40B4-BE49-F238E27FC236}">
                    <a16:creationId xmlns:a16="http://schemas.microsoft.com/office/drawing/2014/main" id="{CBEFF1D3-D36D-E949-841E-18B419E4C46B}"/>
                  </a:ext>
                </a:extLst>
              </p:cNvPr>
              <p:cNvSpPr/>
              <p:nvPr/>
            </p:nvSpPr>
            <p:spPr>
              <a:xfrm flipH="1">
                <a:off x="13116986" y="6269188"/>
                <a:ext cx="1394463" cy="1819919"/>
              </a:xfrm>
              <a:custGeom>
                <a:avLst/>
                <a:gdLst/>
                <a:ahLst/>
                <a:cxnLst>
                  <a:cxn ang="0">
                    <a:pos x="wd2" y="hd2"/>
                  </a:cxn>
                  <a:cxn ang="5400000">
                    <a:pos x="wd2" y="hd2"/>
                  </a:cxn>
                  <a:cxn ang="10800000">
                    <a:pos x="wd2" y="hd2"/>
                  </a:cxn>
                  <a:cxn ang="16200000">
                    <a:pos x="wd2" y="hd2"/>
                  </a:cxn>
                </a:cxnLst>
                <a:rect l="0" t="0" r="r" b="b"/>
                <a:pathLst>
                  <a:path w="21600" h="21600" extrusionOk="0">
                    <a:moveTo>
                      <a:pt x="17395" y="7718"/>
                    </a:moveTo>
                    <a:cubicBezTo>
                      <a:pt x="17217" y="7186"/>
                      <a:pt x="17007" y="6661"/>
                      <a:pt x="16887" y="6124"/>
                    </a:cubicBezTo>
                    <a:cubicBezTo>
                      <a:pt x="16819" y="5821"/>
                      <a:pt x="16747" y="5517"/>
                      <a:pt x="16646" y="5217"/>
                    </a:cubicBezTo>
                    <a:cubicBezTo>
                      <a:pt x="16509" y="4807"/>
                      <a:pt x="16342" y="4400"/>
                      <a:pt x="16152" y="3998"/>
                    </a:cubicBezTo>
                    <a:cubicBezTo>
                      <a:pt x="15932" y="3531"/>
                      <a:pt x="15641" y="3078"/>
                      <a:pt x="15300" y="2641"/>
                    </a:cubicBezTo>
                    <a:cubicBezTo>
                      <a:pt x="14830" y="2040"/>
                      <a:pt x="14255" y="1459"/>
                      <a:pt x="13574" y="942"/>
                    </a:cubicBezTo>
                    <a:cubicBezTo>
                      <a:pt x="13375" y="791"/>
                      <a:pt x="13160" y="631"/>
                      <a:pt x="12918" y="505"/>
                    </a:cubicBezTo>
                    <a:cubicBezTo>
                      <a:pt x="12065" y="63"/>
                      <a:pt x="11061" y="0"/>
                      <a:pt x="11061" y="0"/>
                    </a:cubicBezTo>
                    <a:cubicBezTo>
                      <a:pt x="11061" y="0"/>
                      <a:pt x="2" y="0"/>
                      <a:pt x="0" y="0"/>
                    </a:cubicBezTo>
                    <a:cubicBezTo>
                      <a:pt x="93" y="0"/>
                      <a:pt x="261" y="79"/>
                      <a:pt x="343" y="106"/>
                    </a:cubicBezTo>
                    <a:cubicBezTo>
                      <a:pt x="484" y="153"/>
                      <a:pt x="620" y="205"/>
                      <a:pt x="754" y="259"/>
                    </a:cubicBezTo>
                    <a:cubicBezTo>
                      <a:pt x="1157" y="424"/>
                      <a:pt x="1538" y="611"/>
                      <a:pt x="1903" y="807"/>
                    </a:cubicBezTo>
                    <a:cubicBezTo>
                      <a:pt x="2413" y="1081"/>
                      <a:pt x="2893" y="1380"/>
                      <a:pt x="3300" y="1715"/>
                    </a:cubicBezTo>
                    <a:cubicBezTo>
                      <a:pt x="3797" y="2126"/>
                      <a:pt x="4165" y="2589"/>
                      <a:pt x="4423" y="3079"/>
                    </a:cubicBezTo>
                    <a:cubicBezTo>
                      <a:pt x="4738" y="3678"/>
                      <a:pt x="5168" y="5495"/>
                      <a:pt x="5207" y="5653"/>
                    </a:cubicBezTo>
                    <a:cubicBezTo>
                      <a:pt x="6447" y="10800"/>
                      <a:pt x="11221" y="10800"/>
                      <a:pt x="11221" y="10800"/>
                    </a:cubicBezTo>
                    <a:cubicBezTo>
                      <a:pt x="11221" y="10800"/>
                      <a:pt x="6447" y="10800"/>
                      <a:pt x="5207" y="15947"/>
                    </a:cubicBezTo>
                    <a:cubicBezTo>
                      <a:pt x="5168" y="16105"/>
                      <a:pt x="4738" y="17922"/>
                      <a:pt x="4423" y="18521"/>
                    </a:cubicBezTo>
                    <a:cubicBezTo>
                      <a:pt x="4165" y="19011"/>
                      <a:pt x="3797" y="19474"/>
                      <a:pt x="3300" y="19885"/>
                    </a:cubicBezTo>
                    <a:cubicBezTo>
                      <a:pt x="2893" y="20221"/>
                      <a:pt x="2413" y="20519"/>
                      <a:pt x="1903" y="20793"/>
                    </a:cubicBezTo>
                    <a:cubicBezTo>
                      <a:pt x="1538" y="20989"/>
                      <a:pt x="1157" y="21176"/>
                      <a:pt x="754" y="21341"/>
                    </a:cubicBezTo>
                    <a:cubicBezTo>
                      <a:pt x="620" y="21396"/>
                      <a:pt x="484" y="21447"/>
                      <a:pt x="343" y="21494"/>
                    </a:cubicBezTo>
                    <a:cubicBezTo>
                      <a:pt x="261" y="21521"/>
                      <a:pt x="93" y="21600"/>
                      <a:pt x="0" y="21600"/>
                    </a:cubicBezTo>
                    <a:cubicBezTo>
                      <a:pt x="2" y="21600"/>
                      <a:pt x="11061" y="21600"/>
                      <a:pt x="11061" y="21600"/>
                    </a:cubicBezTo>
                    <a:cubicBezTo>
                      <a:pt x="11061" y="21600"/>
                      <a:pt x="12065" y="21537"/>
                      <a:pt x="12918" y="21095"/>
                    </a:cubicBezTo>
                    <a:cubicBezTo>
                      <a:pt x="13160" y="20969"/>
                      <a:pt x="13375" y="20809"/>
                      <a:pt x="13574" y="20658"/>
                    </a:cubicBezTo>
                    <a:cubicBezTo>
                      <a:pt x="14255" y="20142"/>
                      <a:pt x="14830" y="19560"/>
                      <a:pt x="15300" y="18959"/>
                    </a:cubicBezTo>
                    <a:cubicBezTo>
                      <a:pt x="15641" y="18522"/>
                      <a:pt x="15932" y="18069"/>
                      <a:pt x="16152" y="17602"/>
                    </a:cubicBezTo>
                    <a:cubicBezTo>
                      <a:pt x="16342" y="17200"/>
                      <a:pt x="16509" y="16793"/>
                      <a:pt x="16646" y="16383"/>
                    </a:cubicBezTo>
                    <a:cubicBezTo>
                      <a:pt x="16747" y="16083"/>
                      <a:pt x="16819" y="15779"/>
                      <a:pt x="16887" y="15476"/>
                    </a:cubicBezTo>
                    <a:cubicBezTo>
                      <a:pt x="17007" y="14939"/>
                      <a:pt x="17217" y="14414"/>
                      <a:pt x="17395" y="13882"/>
                    </a:cubicBezTo>
                    <a:cubicBezTo>
                      <a:pt x="18008" y="12051"/>
                      <a:pt x="20815" y="11047"/>
                      <a:pt x="21600" y="10800"/>
                    </a:cubicBezTo>
                    <a:cubicBezTo>
                      <a:pt x="20815" y="10553"/>
                      <a:pt x="18008" y="9549"/>
                      <a:pt x="17395" y="7718"/>
                    </a:cubicBezTo>
                    <a:close/>
                  </a:path>
                </a:pathLst>
              </a:custGeom>
              <a:solidFill>
                <a:srgbClr val="277B7B"/>
              </a:solidFill>
              <a:ln w="12700" cap="flat">
                <a:noFill/>
                <a:miter lim="400000"/>
              </a:ln>
              <a:effectLst/>
            </p:spPr>
            <p:txBody>
              <a:bodyPr wrap="square" lIns="27082" tIns="27082" rIns="27082" bIns="27082"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23" name="Oval 22">
                <a:extLst>
                  <a:ext uri="{FF2B5EF4-FFF2-40B4-BE49-F238E27FC236}">
                    <a16:creationId xmlns:a16="http://schemas.microsoft.com/office/drawing/2014/main" id="{D8932152-6F3A-9948-8277-9529DE3D973C}"/>
                  </a:ext>
                </a:extLst>
              </p:cNvPr>
              <p:cNvSpPr/>
              <p:nvPr/>
            </p:nvSpPr>
            <p:spPr>
              <a:xfrm>
                <a:off x="14398751" y="4441045"/>
                <a:ext cx="1614173" cy="1679037"/>
              </a:xfrm>
              <a:prstGeom prst="ellipse">
                <a:avLst/>
              </a:prstGeom>
              <a:solidFill>
                <a:srgbClr val="4C5974"/>
              </a:solidFill>
              <a:ln w="12700" cap="flat" cmpd="sng" algn="ctr">
                <a:noFill/>
                <a:prstDash val="solid"/>
                <a:miter lim="800000"/>
              </a:ln>
              <a:effectLst/>
            </p:spPr>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182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24" name="Oval 23">
                <a:extLst>
                  <a:ext uri="{FF2B5EF4-FFF2-40B4-BE49-F238E27FC236}">
                    <a16:creationId xmlns:a16="http://schemas.microsoft.com/office/drawing/2014/main" id="{CE58D94F-C72E-914F-8F2E-368694334AC6}"/>
                  </a:ext>
                </a:extLst>
              </p:cNvPr>
              <p:cNvSpPr/>
              <p:nvPr/>
            </p:nvSpPr>
            <p:spPr>
              <a:xfrm>
                <a:off x="14398751" y="6339629"/>
                <a:ext cx="1614173" cy="1679037"/>
              </a:xfrm>
              <a:prstGeom prst="ellipse">
                <a:avLst/>
              </a:prstGeom>
              <a:solidFill>
                <a:srgbClr val="277B7B"/>
              </a:solidFill>
              <a:ln w="12700" cap="flat" cmpd="sng" algn="ctr">
                <a:noFill/>
                <a:prstDash val="solid"/>
                <a:miter lim="800000"/>
              </a:ln>
              <a:effectLst/>
            </p:spPr>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182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22" name="Oval 21">
                <a:extLst>
                  <a:ext uri="{FF2B5EF4-FFF2-40B4-BE49-F238E27FC236}">
                    <a16:creationId xmlns:a16="http://schemas.microsoft.com/office/drawing/2014/main" id="{5F667A9F-C999-BB4E-885F-C8E63106E644}"/>
                  </a:ext>
                </a:extLst>
              </p:cNvPr>
              <p:cNvSpPr/>
              <p:nvPr/>
            </p:nvSpPr>
            <p:spPr>
              <a:xfrm>
                <a:off x="14398751" y="2542466"/>
                <a:ext cx="1614173" cy="1679037"/>
              </a:xfrm>
              <a:prstGeom prst="ellipse">
                <a:avLst/>
              </a:prstGeom>
              <a:solidFill>
                <a:srgbClr val="4DADB5"/>
              </a:solidFill>
              <a:ln w="12700" cap="flat" cmpd="sng" algn="ctr">
                <a:noFill/>
                <a:prstDash val="solid"/>
                <a:miter lim="800000"/>
              </a:ln>
              <a:effectLst/>
            </p:spPr>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182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28" name="TextBox 66">
                <a:extLst>
                  <a:ext uri="{FF2B5EF4-FFF2-40B4-BE49-F238E27FC236}">
                    <a16:creationId xmlns:a16="http://schemas.microsoft.com/office/drawing/2014/main" id="{ACC4BD2A-0488-F344-B3E4-144F6D4D10E1}"/>
                  </a:ext>
                </a:extLst>
              </p:cNvPr>
              <p:cNvSpPr txBox="1"/>
              <p:nvPr/>
            </p:nvSpPr>
            <p:spPr>
              <a:xfrm>
                <a:off x="16091057" y="2997234"/>
                <a:ext cx="7698945" cy="991449"/>
              </a:xfrm>
              <a:prstGeom prst="rect">
                <a:avLst/>
              </a:prstGeom>
              <a:noFill/>
            </p:spPr>
            <p:txBody>
              <a:bodyPr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ts val="1769"/>
                  </a:lnSpc>
                  <a:spcBef>
                    <a:spcPts val="0"/>
                  </a:spcBef>
                  <a:spcAft>
                    <a:spcPts val="0"/>
                  </a:spcAft>
                  <a:buClrTx/>
                  <a:buSzTx/>
                  <a:buFontTx/>
                  <a:buNone/>
                  <a:tabLst/>
                  <a:defRPr/>
                </a:pPr>
                <a:endParaRPr kumimoji="0" lang="en-US" sz="800" b="0" i="0" u="none" strike="noStrike" kern="1200" cap="none" spc="0" normalizeH="0" baseline="0" noProof="0">
                  <a:ln>
                    <a:noFill/>
                  </a:ln>
                  <a:solidFill>
                    <a:srgbClr val="1C2835"/>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just" defTabSz="924273" rtl="0" eaLnBrk="1" fontAlgn="auto" latinLnBrk="0" hangingPunct="1">
                  <a:lnSpc>
                    <a:spcPts val="1769"/>
                  </a:lnSpc>
                  <a:spcBef>
                    <a:spcPts val="0"/>
                  </a:spcBef>
                  <a:spcAft>
                    <a:spcPts val="0"/>
                  </a:spcAft>
                  <a:buClrTx/>
                  <a:buSzTx/>
                  <a:buFontTx/>
                  <a:buNone/>
                  <a:tabLst/>
                  <a:defRPr/>
                </a:pPr>
                <a:endParaRPr kumimoji="0" lang="en-US" sz="1213" b="0" i="0" u="none" strike="noStrike" kern="1200" cap="none" spc="0" normalizeH="0" baseline="0" noProof="0">
                  <a:ln>
                    <a:noFill/>
                  </a:ln>
                  <a:solidFill>
                    <a:srgbClr val="1C283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29" name="TextBox 67">
                <a:extLst>
                  <a:ext uri="{FF2B5EF4-FFF2-40B4-BE49-F238E27FC236}">
                    <a16:creationId xmlns:a16="http://schemas.microsoft.com/office/drawing/2014/main" id="{1C945BFC-71CB-A548-B9C3-342A71571CD1}"/>
                  </a:ext>
                </a:extLst>
              </p:cNvPr>
              <p:cNvSpPr txBox="1"/>
              <p:nvPr/>
            </p:nvSpPr>
            <p:spPr>
              <a:xfrm>
                <a:off x="16127550" y="3074478"/>
                <a:ext cx="6966539" cy="675247"/>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74B7C0"/>
                    </a:solidFill>
                    <a:effectLst/>
                    <a:uLnTx/>
                    <a:uFillTx/>
                    <a:latin typeface="Poppins" pitchFamily="2" charset="77"/>
                    <a:ea typeface="+mn-ea"/>
                    <a:cs typeface="Poppins" pitchFamily="2" charset="77"/>
                  </a:rPr>
                  <a:t>DIVERSITY, EQUITY, &amp; INCLUSION</a:t>
                </a:r>
              </a:p>
            </p:txBody>
          </p:sp>
          <p:sp>
            <p:nvSpPr>
              <p:cNvPr id="30" name="TextBox 70">
                <a:extLst>
                  <a:ext uri="{FF2B5EF4-FFF2-40B4-BE49-F238E27FC236}">
                    <a16:creationId xmlns:a16="http://schemas.microsoft.com/office/drawing/2014/main" id="{72699505-837F-0847-AE71-B9B928E86389}"/>
                  </a:ext>
                </a:extLst>
              </p:cNvPr>
              <p:cNvSpPr txBox="1"/>
              <p:nvPr/>
            </p:nvSpPr>
            <p:spPr>
              <a:xfrm>
                <a:off x="16077021" y="4986878"/>
                <a:ext cx="7698945" cy="538052"/>
              </a:xfrm>
              <a:prstGeom prst="rect">
                <a:avLst/>
              </a:prstGeom>
              <a:noFill/>
            </p:spPr>
            <p:txBody>
              <a:bodyPr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ts val="1769"/>
                  </a:lnSpc>
                  <a:spcBef>
                    <a:spcPts val="0"/>
                  </a:spcBef>
                  <a:spcAft>
                    <a:spcPts val="0"/>
                  </a:spcAft>
                  <a:buClrTx/>
                  <a:buSzTx/>
                  <a:buFontTx/>
                  <a:buNone/>
                  <a:tabLst/>
                  <a:defRPr/>
                </a:pPr>
                <a:endParaRPr kumimoji="0" lang="en-US" sz="800" b="0" i="0" u="none" strike="noStrike" kern="1200" cap="none" spc="0" normalizeH="0" baseline="0" noProof="0">
                  <a:ln>
                    <a:noFill/>
                  </a:ln>
                  <a:solidFill>
                    <a:srgbClr val="1C283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31" name="TextBox 71">
                <a:extLst>
                  <a:ext uri="{FF2B5EF4-FFF2-40B4-BE49-F238E27FC236}">
                    <a16:creationId xmlns:a16="http://schemas.microsoft.com/office/drawing/2014/main" id="{EAE571AB-F869-EE4A-89B0-C697BFE81E9C}"/>
                  </a:ext>
                </a:extLst>
              </p:cNvPr>
              <p:cNvSpPr txBox="1"/>
              <p:nvPr/>
            </p:nvSpPr>
            <p:spPr>
              <a:xfrm>
                <a:off x="16112702" y="4943687"/>
                <a:ext cx="4581300" cy="675247"/>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4C5974"/>
                    </a:solidFill>
                    <a:effectLst/>
                    <a:uLnTx/>
                    <a:uFillTx/>
                    <a:latin typeface="Poppins" pitchFamily="2" charset="77"/>
                    <a:ea typeface="+mn-ea"/>
                    <a:cs typeface="Poppins" pitchFamily="2" charset="77"/>
                  </a:rPr>
                  <a:t>TRUST &amp; LEADERSHIP</a:t>
                </a:r>
              </a:p>
            </p:txBody>
          </p:sp>
          <p:sp>
            <p:nvSpPr>
              <p:cNvPr id="32" name="TextBox 73">
                <a:extLst>
                  <a:ext uri="{FF2B5EF4-FFF2-40B4-BE49-F238E27FC236}">
                    <a16:creationId xmlns:a16="http://schemas.microsoft.com/office/drawing/2014/main" id="{0A3AF72C-4842-6046-BE27-1145C3E49F36}"/>
                  </a:ext>
                </a:extLst>
              </p:cNvPr>
              <p:cNvSpPr txBox="1"/>
              <p:nvPr/>
            </p:nvSpPr>
            <p:spPr>
              <a:xfrm>
                <a:off x="16116987" y="6898558"/>
                <a:ext cx="7389697" cy="538052"/>
              </a:xfrm>
              <a:prstGeom prst="rect">
                <a:avLst/>
              </a:prstGeom>
              <a:noFill/>
            </p:spPr>
            <p:txBody>
              <a:bodyPr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ts val="1769"/>
                  </a:lnSpc>
                  <a:spcBef>
                    <a:spcPts val="0"/>
                  </a:spcBef>
                  <a:spcAft>
                    <a:spcPts val="0"/>
                  </a:spcAft>
                  <a:buClrTx/>
                  <a:buSzTx/>
                  <a:buFontTx/>
                  <a:buNone/>
                  <a:tabLst/>
                  <a:defRPr/>
                </a:pPr>
                <a:endParaRPr kumimoji="0" lang="en-US" sz="800" b="0" i="0" u="none" strike="noStrike" kern="1200" cap="none" spc="0" normalizeH="0" baseline="0" noProof="0">
                  <a:ln>
                    <a:noFill/>
                  </a:ln>
                  <a:solidFill>
                    <a:srgbClr val="1C283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33" name="TextBox 74">
                <a:extLst>
                  <a:ext uri="{FF2B5EF4-FFF2-40B4-BE49-F238E27FC236}">
                    <a16:creationId xmlns:a16="http://schemas.microsoft.com/office/drawing/2014/main" id="{E3F06391-2076-2C4F-8684-440A951244E4}"/>
                  </a:ext>
                </a:extLst>
              </p:cNvPr>
              <p:cNvSpPr txBox="1"/>
              <p:nvPr/>
            </p:nvSpPr>
            <p:spPr>
              <a:xfrm>
                <a:off x="16091057" y="6916998"/>
                <a:ext cx="5574621" cy="675247"/>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297A79"/>
                    </a:solidFill>
                    <a:effectLst/>
                    <a:uLnTx/>
                    <a:uFillTx/>
                    <a:latin typeface="Poppins" pitchFamily="2" charset="77"/>
                    <a:ea typeface="+mn-ea"/>
                    <a:cs typeface="Poppins" pitchFamily="2" charset="77"/>
                  </a:rPr>
                  <a:t>PROFESSIONAL CONDUCT</a:t>
                </a:r>
              </a:p>
            </p:txBody>
          </p:sp>
          <p:sp>
            <p:nvSpPr>
              <p:cNvPr id="34" name="Shape 27051">
                <a:extLst>
                  <a:ext uri="{FF2B5EF4-FFF2-40B4-BE49-F238E27FC236}">
                    <a16:creationId xmlns:a16="http://schemas.microsoft.com/office/drawing/2014/main" id="{C7FAFE06-3808-16D1-1784-2E8E970CC511}"/>
                  </a:ext>
                </a:extLst>
              </p:cNvPr>
              <p:cNvSpPr/>
              <p:nvPr/>
            </p:nvSpPr>
            <p:spPr>
              <a:xfrm flipH="1">
                <a:off x="13116986" y="8167770"/>
                <a:ext cx="1394463" cy="1819919"/>
              </a:xfrm>
              <a:custGeom>
                <a:avLst/>
                <a:gdLst/>
                <a:ahLst/>
                <a:cxnLst>
                  <a:cxn ang="0">
                    <a:pos x="wd2" y="hd2"/>
                  </a:cxn>
                  <a:cxn ang="5400000">
                    <a:pos x="wd2" y="hd2"/>
                  </a:cxn>
                  <a:cxn ang="10800000">
                    <a:pos x="wd2" y="hd2"/>
                  </a:cxn>
                  <a:cxn ang="16200000">
                    <a:pos x="wd2" y="hd2"/>
                  </a:cxn>
                </a:cxnLst>
                <a:rect l="0" t="0" r="r" b="b"/>
                <a:pathLst>
                  <a:path w="21600" h="21600" extrusionOk="0">
                    <a:moveTo>
                      <a:pt x="17395" y="7718"/>
                    </a:moveTo>
                    <a:cubicBezTo>
                      <a:pt x="17217" y="7186"/>
                      <a:pt x="17007" y="6661"/>
                      <a:pt x="16887" y="6124"/>
                    </a:cubicBezTo>
                    <a:cubicBezTo>
                      <a:pt x="16819" y="5821"/>
                      <a:pt x="16747" y="5517"/>
                      <a:pt x="16646" y="5217"/>
                    </a:cubicBezTo>
                    <a:cubicBezTo>
                      <a:pt x="16509" y="4807"/>
                      <a:pt x="16342" y="4400"/>
                      <a:pt x="16152" y="3998"/>
                    </a:cubicBezTo>
                    <a:cubicBezTo>
                      <a:pt x="15932" y="3531"/>
                      <a:pt x="15641" y="3078"/>
                      <a:pt x="15300" y="2641"/>
                    </a:cubicBezTo>
                    <a:cubicBezTo>
                      <a:pt x="14830" y="2040"/>
                      <a:pt x="14255" y="1459"/>
                      <a:pt x="13574" y="942"/>
                    </a:cubicBezTo>
                    <a:cubicBezTo>
                      <a:pt x="13375" y="791"/>
                      <a:pt x="13160" y="631"/>
                      <a:pt x="12918" y="505"/>
                    </a:cubicBezTo>
                    <a:cubicBezTo>
                      <a:pt x="12065" y="63"/>
                      <a:pt x="11061" y="0"/>
                      <a:pt x="11061" y="0"/>
                    </a:cubicBezTo>
                    <a:cubicBezTo>
                      <a:pt x="11061" y="0"/>
                      <a:pt x="2" y="0"/>
                      <a:pt x="0" y="0"/>
                    </a:cubicBezTo>
                    <a:cubicBezTo>
                      <a:pt x="93" y="0"/>
                      <a:pt x="261" y="79"/>
                      <a:pt x="343" y="106"/>
                    </a:cubicBezTo>
                    <a:cubicBezTo>
                      <a:pt x="484" y="153"/>
                      <a:pt x="620" y="205"/>
                      <a:pt x="754" y="259"/>
                    </a:cubicBezTo>
                    <a:cubicBezTo>
                      <a:pt x="1157" y="424"/>
                      <a:pt x="1538" y="611"/>
                      <a:pt x="1903" y="807"/>
                    </a:cubicBezTo>
                    <a:cubicBezTo>
                      <a:pt x="2413" y="1081"/>
                      <a:pt x="2893" y="1380"/>
                      <a:pt x="3300" y="1715"/>
                    </a:cubicBezTo>
                    <a:cubicBezTo>
                      <a:pt x="3797" y="2126"/>
                      <a:pt x="4165" y="2589"/>
                      <a:pt x="4423" y="3079"/>
                    </a:cubicBezTo>
                    <a:cubicBezTo>
                      <a:pt x="4738" y="3678"/>
                      <a:pt x="5168" y="5495"/>
                      <a:pt x="5207" y="5653"/>
                    </a:cubicBezTo>
                    <a:cubicBezTo>
                      <a:pt x="6447" y="10800"/>
                      <a:pt x="11221" y="10800"/>
                      <a:pt x="11221" y="10800"/>
                    </a:cubicBezTo>
                    <a:cubicBezTo>
                      <a:pt x="11221" y="10800"/>
                      <a:pt x="6447" y="10800"/>
                      <a:pt x="5207" y="15947"/>
                    </a:cubicBezTo>
                    <a:cubicBezTo>
                      <a:pt x="5168" y="16105"/>
                      <a:pt x="4738" y="17922"/>
                      <a:pt x="4423" y="18521"/>
                    </a:cubicBezTo>
                    <a:cubicBezTo>
                      <a:pt x="4165" y="19011"/>
                      <a:pt x="3797" y="19474"/>
                      <a:pt x="3300" y="19885"/>
                    </a:cubicBezTo>
                    <a:cubicBezTo>
                      <a:pt x="2893" y="20221"/>
                      <a:pt x="2413" y="20519"/>
                      <a:pt x="1903" y="20793"/>
                    </a:cubicBezTo>
                    <a:cubicBezTo>
                      <a:pt x="1538" y="20989"/>
                      <a:pt x="1157" y="21176"/>
                      <a:pt x="754" y="21341"/>
                    </a:cubicBezTo>
                    <a:cubicBezTo>
                      <a:pt x="620" y="21396"/>
                      <a:pt x="484" y="21447"/>
                      <a:pt x="343" y="21494"/>
                    </a:cubicBezTo>
                    <a:cubicBezTo>
                      <a:pt x="261" y="21521"/>
                      <a:pt x="93" y="21600"/>
                      <a:pt x="0" y="21600"/>
                    </a:cubicBezTo>
                    <a:cubicBezTo>
                      <a:pt x="2" y="21600"/>
                      <a:pt x="11061" y="21600"/>
                      <a:pt x="11061" y="21600"/>
                    </a:cubicBezTo>
                    <a:cubicBezTo>
                      <a:pt x="11061" y="21600"/>
                      <a:pt x="12065" y="21537"/>
                      <a:pt x="12918" y="21095"/>
                    </a:cubicBezTo>
                    <a:cubicBezTo>
                      <a:pt x="13160" y="20969"/>
                      <a:pt x="13375" y="20809"/>
                      <a:pt x="13574" y="20658"/>
                    </a:cubicBezTo>
                    <a:cubicBezTo>
                      <a:pt x="14255" y="20142"/>
                      <a:pt x="14830" y="19560"/>
                      <a:pt x="15300" y="18959"/>
                    </a:cubicBezTo>
                    <a:cubicBezTo>
                      <a:pt x="15641" y="18522"/>
                      <a:pt x="15932" y="18069"/>
                      <a:pt x="16152" y="17602"/>
                    </a:cubicBezTo>
                    <a:cubicBezTo>
                      <a:pt x="16342" y="17200"/>
                      <a:pt x="16509" y="16793"/>
                      <a:pt x="16646" y="16383"/>
                    </a:cubicBezTo>
                    <a:cubicBezTo>
                      <a:pt x="16747" y="16083"/>
                      <a:pt x="16819" y="15779"/>
                      <a:pt x="16887" y="15476"/>
                    </a:cubicBezTo>
                    <a:cubicBezTo>
                      <a:pt x="17007" y="14939"/>
                      <a:pt x="17217" y="14414"/>
                      <a:pt x="17395" y="13882"/>
                    </a:cubicBezTo>
                    <a:cubicBezTo>
                      <a:pt x="18008" y="12051"/>
                      <a:pt x="20815" y="11047"/>
                      <a:pt x="21600" y="10800"/>
                    </a:cubicBezTo>
                    <a:cubicBezTo>
                      <a:pt x="20815" y="10553"/>
                      <a:pt x="18008" y="9549"/>
                      <a:pt x="17395" y="7718"/>
                    </a:cubicBezTo>
                    <a:close/>
                  </a:path>
                </a:pathLst>
              </a:custGeom>
              <a:solidFill>
                <a:srgbClr val="223A3C"/>
              </a:solidFill>
              <a:ln w="12700" cap="flat">
                <a:noFill/>
                <a:miter lim="400000"/>
              </a:ln>
              <a:effectLst/>
            </p:spPr>
            <p:txBody>
              <a:bodyPr wrap="square" lIns="27082" tIns="27082" rIns="27082" bIns="27082" numCol="1" anchor="ctr">
                <a:no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sz="2559" b="0" i="0" u="none" strike="noStrike" kern="120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6" name="Freeform 89">
                <a:extLst>
                  <a:ext uri="{FF2B5EF4-FFF2-40B4-BE49-F238E27FC236}">
                    <a16:creationId xmlns:a16="http://schemas.microsoft.com/office/drawing/2014/main" id="{7E5510A2-09BB-BB15-B7E4-A7AF7DCA826F}"/>
                  </a:ext>
                </a:extLst>
              </p:cNvPr>
              <p:cNvSpPr>
                <a:spLocks noChangeArrowheads="1"/>
              </p:cNvSpPr>
              <p:nvPr/>
            </p:nvSpPr>
            <p:spPr bwMode="auto">
              <a:xfrm>
                <a:off x="15050728" y="9208120"/>
                <a:ext cx="830105" cy="646078"/>
              </a:xfrm>
              <a:custGeom>
                <a:avLst/>
                <a:gdLst>
                  <a:gd name="T0" fmla="*/ 573956 w 901340"/>
                  <a:gd name="T1" fmla="*/ 561975 h 674329"/>
                  <a:gd name="T2" fmla="*/ 901340 w 901340"/>
                  <a:gd name="T3" fmla="*/ 561975 h 674329"/>
                  <a:gd name="T4" fmla="*/ 901340 w 901340"/>
                  <a:gd name="T5" fmla="*/ 674329 h 674329"/>
                  <a:gd name="T6" fmla="*/ 468313 w 901340"/>
                  <a:gd name="T7" fmla="*/ 674329 h 674329"/>
                  <a:gd name="T8" fmla="*/ 573956 w 901340"/>
                  <a:gd name="T9" fmla="*/ 561975 h 674329"/>
                  <a:gd name="T10" fmla="*/ 616811 w 901340"/>
                  <a:gd name="T11" fmla="*/ 420688 h 674329"/>
                  <a:gd name="T12" fmla="*/ 842604 w 901340"/>
                  <a:gd name="T13" fmla="*/ 420688 h 674329"/>
                  <a:gd name="T14" fmla="*/ 842604 w 901340"/>
                  <a:gd name="T15" fmla="*/ 533040 h 674329"/>
                  <a:gd name="T16" fmla="*/ 587375 w 901340"/>
                  <a:gd name="T17" fmla="*/ 533040 h 674329"/>
                  <a:gd name="T18" fmla="*/ 616811 w 901340"/>
                  <a:gd name="T19" fmla="*/ 420688 h 674329"/>
                  <a:gd name="T20" fmla="*/ 600075 w 901340"/>
                  <a:gd name="T21" fmla="*/ 280988 h 674329"/>
                  <a:gd name="T22" fmla="*/ 901339 w 901340"/>
                  <a:gd name="T23" fmla="*/ 280988 h 674329"/>
                  <a:gd name="T24" fmla="*/ 901339 w 901340"/>
                  <a:gd name="T25" fmla="*/ 393341 h 674329"/>
                  <a:gd name="T26" fmla="*/ 619919 w 901340"/>
                  <a:gd name="T27" fmla="*/ 393341 h 674329"/>
                  <a:gd name="T28" fmla="*/ 600075 w 901340"/>
                  <a:gd name="T29" fmla="*/ 280988 h 674329"/>
                  <a:gd name="T30" fmla="*/ 196799 w 901340"/>
                  <a:gd name="T31" fmla="*/ 280982 h 674329"/>
                  <a:gd name="T32" fmla="*/ 196799 w 901340"/>
                  <a:gd name="T33" fmla="*/ 337072 h 674329"/>
                  <a:gd name="T34" fmla="*/ 252925 w 901340"/>
                  <a:gd name="T35" fmla="*/ 337072 h 674329"/>
                  <a:gd name="T36" fmla="*/ 252925 w 901340"/>
                  <a:gd name="T37" fmla="*/ 449611 h 674329"/>
                  <a:gd name="T38" fmla="*/ 196799 w 901340"/>
                  <a:gd name="T39" fmla="*/ 449611 h 674329"/>
                  <a:gd name="T40" fmla="*/ 196799 w 901340"/>
                  <a:gd name="T41" fmla="*/ 505700 h 674329"/>
                  <a:gd name="T42" fmla="*/ 365176 w 901340"/>
                  <a:gd name="T43" fmla="*/ 505700 h 674329"/>
                  <a:gd name="T44" fmla="*/ 365176 w 901340"/>
                  <a:gd name="T45" fmla="*/ 449611 h 674329"/>
                  <a:gd name="T46" fmla="*/ 309051 w 901340"/>
                  <a:gd name="T47" fmla="*/ 449611 h 674329"/>
                  <a:gd name="T48" fmla="*/ 309051 w 901340"/>
                  <a:gd name="T49" fmla="*/ 280982 h 674329"/>
                  <a:gd name="T50" fmla="*/ 503238 w 901340"/>
                  <a:gd name="T51" fmla="*/ 139700 h 674329"/>
                  <a:gd name="T52" fmla="*/ 787040 w 901340"/>
                  <a:gd name="T53" fmla="*/ 139700 h 674329"/>
                  <a:gd name="T54" fmla="*/ 787040 w 901340"/>
                  <a:gd name="T55" fmla="*/ 252053 h 674329"/>
                  <a:gd name="T56" fmla="*/ 587154 w 901340"/>
                  <a:gd name="T57" fmla="*/ 252053 h 674329"/>
                  <a:gd name="T58" fmla="*/ 503238 w 901340"/>
                  <a:gd name="T59" fmla="*/ 139700 h 674329"/>
                  <a:gd name="T60" fmla="*/ 280988 w 901340"/>
                  <a:gd name="T61" fmla="*/ 112713 h 674329"/>
                  <a:gd name="T62" fmla="*/ 561615 w 901340"/>
                  <a:gd name="T63" fmla="*/ 393521 h 674329"/>
                  <a:gd name="T64" fmla="*/ 280988 w 901340"/>
                  <a:gd name="T65" fmla="*/ 674329 h 674329"/>
                  <a:gd name="T66" fmla="*/ 0 w 901340"/>
                  <a:gd name="T67" fmla="*/ 393521 h 674329"/>
                  <a:gd name="T68" fmla="*/ 280988 w 901340"/>
                  <a:gd name="T69" fmla="*/ 112713 h 674329"/>
                  <a:gd name="T70" fmla="*/ 282575 w 901340"/>
                  <a:gd name="T71" fmla="*/ 0 h 674329"/>
                  <a:gd name="T72" fmla="*/ 844190 w 901340"/>
                  <a:gd name="T73" fmla="*/ 0 h 674329"/>
                  <a:gd name="T74" fmla="*/ 844190 w 901340"/>
                  <a:gd name="T75" fmla="*/ 112353 h 674329"/>
                  <a:gd name="T76" fmla="*/ 468221 w 901340"/>
                  <a:gd name="T77" fmla="*/ 112353 h 674329"/>
                  <a:gd name="T78" fmla="*/ 282575 w 901340"/>
                  <a:gd name="T79" fmla="*/ 55816 h 674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1340" h="674329">
                    <a:moveTo>
                      <a:pt x="573956" y="561975"/>
                    </a:moveTo>
                    <a:lnTo>
                      <a:pt x="901340" y="561975"/>
                    </a:lnTo>
                    <a:lnTo>
                      <a:pt x="901340" y="674329"/>
                    </a:lnTo>
                    <a:lnTo>
                      <a:pt x="468313" y="674329"/>
                    </a:lnTo>
                    <a:cubicBezTo>
                      <a:pt x="511940" y="645613"/>
                      <a:pt x="547996" y="607204"/>
                      <a:pt x="573956" y="561975"/>
                    </a:cubicBezTo>
                    <a:close/>
                    <a:moveTo>
                      <a:pt x="616811" y="420688"/>
                    </a:moveTo>
                    <a:lnTo>
                      <a:pt x="842604" y="420688"/>
                    </a:lnTo>
                    <a:lnTo>
                      <a:pt x="842604" y="533040"/>
                    </a:lnTo>
                    <a:lnTo>
                      <a:pt x="587375" y="533040"/>
                    </a:lnTo>
                    <a:cubicBezTo>
                      <a:pt x="603529" y="498470"/>
                      <a:pt x="613580" y="460660"/>
                      <a:pt x="616811" y="420688"/>
                    </a:cubicBezTo>
                    <a:close/>
                    <a:moveTo>
                      <a:pt x="600075" y="280988"/>
                    </a:moveTo>
                    <a:lnTo>
                      <a:pt x="901339" y="280988"/>
                    </a:lnTo>
                    <a:lnTo>
                      <a:pt x="901339" y="393341"/>
                    </a:lnTo>
                    <a:lnTo>
                      <a:pt x="619919" y="393341"/>
                    </a:lnTo>
                    <a:cubicBezTo>
                      <a:pt x="619919" y="353856"/>
                      <a:pt x="612703" y="316166"/>
                      <a:pt x="600075" y="280988"/>
                    </a:cubicBezTo>
                    <a:close/>
                    <a:moveTo>
                      <a:pt x="196799" y="280982"/>
                    </a:moveTo>
                    <a:lnTo>
                      <a:pt x="196799" y="337072"/>
                    </a:lnTo>
                    <a:lnTo>
                      <a:pt x="252925" y="337072"/>
                    </a:lnTo>
                    <a:lnTo>
                      <a:pt x="252925" y="449611"/>
                    </a:lnTo>
                    <a:lnTo>
                      <a:pt x="196799" y="449611"/>
                    </a:lnTo>
                    <a:lnTo>
                      <a:pt x="196799" y="505700"/>
                    </a:lnTo>
                    <a:lnTo>
                      <a:pt x="365176" y="505700"/>
                    </a:lnTo>
                    <a:lnTo>
                      <a:pt x="365176" y="449611"/>
                    </a:lnTo>
                    <a:lnTo>
                      <a:pt x="309051" y="449611"/>
                    </a:lnTo>
                    <a:lnTo>
                      <a:pt x="309051" y="280982"/>
                    </a:lnTo>
                    <a:lnTo>
                      <a:pt x="196799" y="280982"/>
                    </a:lnTo>
                    <a:close/>
                    <a:moveTo>
                      <a:pt x="503238" y="139700"/>
                    </a:moveTo>
                    <a:lnTo>
                      <a:pt x="787040" y="139700"/>
                    </a:lnTo>
                    <a:lnTo>
                      <a:pt x="787040" y="252053"/>
                    </a:lnTo>
                    <a:lnTo>
                      <a:pt x="587154" y="252053"/>
                    </a:lnTo>
                    <a:cubicBezTo>
                      <a:pt x="567346" y="208840"/>
                      <a:pt x="538894" y="170669"/>
                      <a:pt x="503238" y="139700"/>
                    </a:cubicBezTo>
                    <a:close/>
                    <a:moveTo>
                      <a:pt x="280988" y="112713"/>
                    </a:moveTo>
                    <a:cubicBezTo>
                      <a:pt x="436053" y="112713"/>
                      <a:pt x="561615" y="238555"/>
                      <a:pt x="561615" y="393521"/>
                    </a:cubicBezTo>
                    <a:cubicBezTo>
                      <a:pt x="561615" y="548487"/>
                      <a:pt x="436053" y="674329"/>
                      <a:pt x="280988" y="674329"/>
                    </a:cubicBezTo>
                    <a:cubicBezTo>
                      <a:pt x="125923" y="674329"/>
                      <a:pt x="0" y="548487"/>
                      <a:pt x="0" y="393521"/>
                    </a:cubicBezTo>
                    <a:cubicBezTo>
                      <a:pt x="0" y="238555"/>
                      <a:pt x="125923" y="112713"/>
                      <a:pt x="280988" y="112713"/>
                    </a:cubicBezTo>
                    <a:close/>
                    <a:moveTo>
                      <a:pt x="282575" y="0"/>
                    </a:moveTo>
                    <a:lnTo>
                      <a:pt x="844190" y="0"/>
                    </a:lnTo>
                    <a:lnTo>
                      <a:pt x="844190" y="112353"/>
                    </a:lnTo>
                    <a:lnTo>
                      <a:pt x="468221" y="112353"/>
                    </a:lnTo>
                    <a:cubicBezTo>
                      <a:pt x="415694" y="76702"/>
                      <a:pt x="351293" y="55816"/>
                      <a:pt x="282575" y="55816"/>
                    </a:cubicBezTo>
                    <a:lnTo>
                      <a:pt x="282575" y="0"/>
                    </a:lnTo>
                    <a:close/>
                  </a:path>
                </a:pathLst>
              </a:custGeom>
              <a:solidFill>
                <a:srgbClr val="FFFFFF"/>
              </a:solidFill>
              <a:ln>
                <a:noFill/>
              </a:ln>
              <a:effectLst/>
            </p:spPr>
            <p:txBody>
              <a:bodyPr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endParaRPr kumimoji="0" lang="en-US" sz="1820" b="0" i="0" u="none" strike="noStrike" kern="1200" cap="none" spc="0" normalizeH="0" baseline="0" noProof="0">
                  <a:ln>
                    <a:noFill/>
                  </a:ln>
                  <a:solidFill>
                    <a:srgbClr val="B3B3B3"/>
                  </a:solidFill>
                  <a:effectLst/>
                  <a:uLnTx/>
                  <a:uFillTx/>
                  <a:latin typeface="Lato Light" panose="020F0502020204030203" pitchFamily="34" charset="0"/>
                  <a:ea typeface="+mn-ea"/>
                  <a:cs typeface="+mn-cs"/>
                </a:endParaRPr>
              </a:p>
            </p:txBody>
          </p:sp>
          <p:sp>
            <p:nvSpPr>
              <p:cNvPr id="37" name="TextBox 73">
                <a:extLst>
                  <a:ext uri="{FF2B5EF4-FFF2-40B4-BE49-F238E27FC236}">
                    <a16:creationId xmlns:a16="http://schemas.microsoft.com/office/drawing/2014/main" id="{7DB165CD-8673-FCC9-5D78-16C3B7B22496}"/>
                  </a:ext>
                </a:extLst>
              </p:cNvPr>
              <p:cNvSpPr txBox="1"/>
              <p:nvPr/>
            </p:nvSpPr>
            <p:spPr>
              <a:xfrm>
                <a:off x="16138911" y="8852464"/>
                <a:ext cx="7611922" cy="538052"/>
              </a:xfrm>
              <a:prstGeom prst="rect">
                <a:avLst/>
              </a:prstGeom>
              <a:noFill/>
            </p:spPr>
            <p:txBody>
              <a:bodyPr wrap="square" lIns="91440" tIns="45720" rIns="91440" bIns="45720"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ts val="1769"/>
                  </a:lnSpc>
                  <a:spcBef>
                    <a:spcPts val="0"/>
                  </a:spcBef>
                  <a:spcAft>
                    <a:spcPts val="0"/>
                  </a:spcAft>
                  <a:buClrTx/>
                  <a:buSzTx/>
                  <a:buFontTx/>
                  <a:buNone/>
                  <a:tabLst/>
                  <a:defRPr/>
                </a:pPr>
                <a:endParaRPr kumimoji="0" lang="en-US" sz="800" b="0" i="0" u="none" strike="noStrike" kern="1200" cap="none" spc="0" normalizeH="0" baseline="0" noProof="0">
                  <a:ln>
                    <a:noFill/>
                  </a:ln>
                  <a:solidFill>
                    <a:srgbClr val="1C2835"/>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38" name="TextBox 74">
                <a:extLst>
                  <a:ext uri="{FF2B5EF4-FFF2-40B4-BE49-F238E27FC236}">
                    <a16:creationId xmlns:a16="http://schemas.microsoft.com/office/drawing/2014/main" id="{38FBA897-03A5-0054-4C5A-CC26ACB7AA1C}"/>
                  </a:ext>
                </a:extLst>
              </p:cNvPr>
              <p:cNvSpPr txBox="1"/>
              <p:nvPr/>
            </p:nvSpPr>
            <p:spPr>
              <a:xfrm>
                <a:off x="16176383" y="8685101"/>
                <a:ext cx="5922601" cy="675247"/>
              </a:xfrm>
              <a:prstGeom prst="rect">
                <a:avLst/>
              </a:prstGeom>
              <a:noFill/>
            </p:spPr>
            <p:txBody>
              <a:bodyPr wrap="non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err="1">
                    <a:ln>
                      <a:noFill/>
                    </a:ln>
                    <a:solidFill>
                      <a:srgbClr val="223A3C"/>
                    </a:solidFill>
                    <a:effectLst/>
                    <a:uLnTx/>
                    <a:uFillTx/>
                    <a:latin typeface="Poppins" pitchFamily="2" charset="77"/>
                    <a:ea typeface="+mn-ea"/>
                    <a:cs typeface="Poppins" pitchFamily="2" charset="77"/>
                  </a:rPr>
                  <a:t>DEFENCE</a:t>
                </a:r>
                <a:r>
                  <a:rPr kumimoji="0" lang="en-US" sz="1618" b="1" i="0" u="none" strike="noStrike" kern="1200" cap="none" spc="0" normalizeH="0" baseline="0" noProof="0">
                    <a:ln>
                      <a:noFill/>
                    </a:ln>
                    <a:solidFill>
                      <a:srgbClr val="223A3C"/>
                    </a:solidFill>
                    <a:effectLst/>
                    <a:uLnTx/>
                    <a:uFillTx/>
                    <a:latin typeface="Poppins" pitchFamily="2" charset="77"/>
                    <a:ea typeface="+mn-ea"/>
                    <a:cs typeface="Poppins" pitchFamily="2" charset="77"/>
                  </a:rPr>
                  <a:t> TEAM EXPERIENCE</a:t>
                </a:r>
              </a:p>
            </p:txBody>
          </p:sp>
          <p:sp>
            <p:nvSpPr>
              <p:cNvPr id="39" name="Oval 38">
                <a:extLst>
                  <a:ext uri="{FF2B5EF4-FFF2-40B4-BE49-F238E27FC236}">
                    <a16:creationId xmlns:a16="http://schemas.microsoft.com/office/drawing/2014/main" id="{979FD3C6-70EC-FF4A-BF42-F7F717C10F55}"/>
                  </a:ext>
                </a:extLst>
              </p:cNvPr>
              <p:cNvSpPr/>
              <p:nvPr/>
            </p:nvSpPr>
            <p:spPr>
              <a:xfrm>
                <a:off x="14398751" y="8238211"/>
                <a:ext cx="1614173" cy="1679037"/>
              </a:xfrm>
              <a:prstGeom prst="ellipse">
                <a:avLst/>
              </a:prstGeom>
              <a:solidFill>
                <a:srgbClr val="223A3C"/>
              </a:solidFill>
              <a:ln w="12700" cap="flat" cmpd="sng" algn="ctr">
                <a:noFill/>
                <a:prstDash val="solid"/>
                <a:miter lim="800000"/>
              </a:ln>
              <a:effectLst/>
            </p:spPr>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182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116" name="Graphic 115" descr="Circles with lines with solid fill">
                <a:extLst>
                  <a:ext uri="{FF2B5EF4-FFF2-40B4-BE49-F238E27FC236}">
                    <a16:creationId xmlns:a16="http://schemas.microsoft.com/office/drawing/2014/main" id="{C5BB12A5-DDC8-7621-A01E-8C7AF87EC5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750261" y="2908837"/>
                <a:ext cx="909737" cy="946294"/>
              </a:xfrm>
              <a:prstGeom prst="rect">
                <a:avLst/>
              </a:prstGeom>
            </p:spPr>
          </p:pic>
          <p:pic>
            <p:nvPicPr>
              <p:cNvPr id="118" name="Graphic 117" descr="Lecturer with solid fill">
                <a:extLst>
                  <a:ext uri="{FF2B5EF4-FFF2-40B4-BE49-F238E27FC236}">
                    <a16:creationId xmlns:a16="http://schemas.microsoft.com/office/drawing/2014/main" id="{D9336F7F-9140-C734-D40B-35B9C20432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743405" y="4748768"/>
                <a:ext cx="909737" cy="946294"/>
              </a:xfrm>
              <a:prstGeom prst="rect">
                <a:avLst/>
              </a:prstGeom>
            </p:spPr>
          </p:pic>
          <p:pic>
            <p:nvPicPr>
              <p:cNvPr id="120" name="Graphic 119" descr="Office worker male with solid fill">
                <a:extLst>
                  <a:ext uri="{FF2B5EF4-FFF2-40B4-BE49-F238E27FC236}">
                    <a16:creationId xmlns:a16="http://schemas.microsoft.com/office/drawing/2014/main" id="{8ECC4DBB-90C7-3381-9D57-93F2DF4DFF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502230" y="8584865"/>
                <a:ext cx="909737" cy="946294"/>
              </a:xfrm>
              <a:prstGeom prst="rect">
                <a:avLst/>
              </a:prstGeom>
            </p:spPr>
          </p:pic>
          <p:pic>
            <p:nvPicPr>
              <p:cNvPr id="122" name="Graphic 121" descr="Soldier female with solid fill">
                <a:extLst>
                  <a:ext uri="{FF2B5EF4-FFF2-40B4-BE49-F238E27FC236}">
                    <a16:creationId xmlns:a16="http://schemas.microsoft.com/office/drawing/2014/main" id="{616DF5EE-BFA4-ECE5-5167-410F3708B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016277" y="8604582"/>
                <a:ext cx="909737" cy="946294"/>
              </a:xfrm>
              <a:prstGeom prst="rect">
                <a:avLst/>
              </a:prstGeom>
            </p:spPr>
          </p:pic>
          <p:pic>
            <p:nvPicPr>
              <p:cNvPr id="124" name="Graphic 123" descr="Briefcase with solid fill">
                <a:extLst>
                  <a:ext uri="{FF2B5EF4-FFF2-40B4-BE49-F238E27FC236}">
                    <a16:creationId xmlns:a16="http://schemas.microsoft.com/office/drawing/2014/main" id="{2C336875-3CD0-2ED4-AC53-0868D4C648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737200" y="6673777"/>
                <a:ext cx="909737" cy="946294"/>
              </a:xfrm>
              <a:prstGeom prst="rect">
                <a:avLst/>
              </a:prstGeom>
            </p:spPr>
          </p:pic>
        </p:grpSp>
        <p:sp>
          <p:nvSpPr>
            <p:cNvPr id="15" name="Rectangle 14">
              <a:extLst>
                <a:ext uri="{FF2B5EF4-FFF2-40B4-BE49-F238E27FC236}">
                  <a16:creationId xmlns:a16="http://schemas.microsoft.com/office/drawing/2014/main" id="{96B600F2-DE1B-6EA5-F655-1F83F0CDE55C}"/>
                </a:ext>
              </a:extLst>
            </p:cNvPr>
            <p:cNvSpPr/>
            <p:nvPr/>
          </p:nvSpPr>
          <p:spPr>
            <a:xfrm rot="16200000">
              <a:off x="8936387" y="5812097"/>
              <a:ext cx="7463996" cy="797624"/>
            </a:xfrm>
            <a:prstGeom prst="rect">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73475" rtl="0" eaLnBrk="1" fontAlgn="auto" latinLnBrk="0" hangingPunct="1">
                <a:lnSpc>
                  <a:spcPct val="100000"/>
                </a:lnSpc>
                <a:spcBef>
                  <a:spcPts val="0"/>
                </a:spcBef>
                <a:spcAft>
                  <a:spcPts val="0"/>
                </a:spcAft>
                <a:buClrTx/>
                <a:buSzTx/>
                <a:buFontTx/>
                <a:buNone/>
                <a:tabLst/>
                <a:defRPr/>
              </a:pPr>
              <a:r>
                <a:rPr kumimoji="0" lang="en-CA" sz="2224"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OUTCOMES</a:t>
              </a:r>
            </a:p>
          </p:txBody>
        </p:sp>
      </p:grpSp>
      <p:sp>
        <p:nvSpPr>
          <p:cNvPr id="52" name="TextBox 73">
            <a:extLst>
              <a:ext uri="{FF2B5EF4-FFF2-40B4-BE49-F238E27FC236}">
                <a16:creationId xmlns:a16="http://schemas.microsoft.com/office/drawing/2014/main" id="{A5B238CB-6406-7F7D-EFEC-87E6AB8C74AC}"/>
              </a:ext>
            </a:extLst>
          </p:cNvPr>
          <p:cNvSpPr txBox="1"/>
          <p:nvPr/>
        </p:nvSpPr>
        <p:spPr>
          <a:xfrm>
            <a:off x="6273036" y="1962625"/>
            <a:ext cx="6241095" cy="529440"/>
          </a:xfrm>
          <a:prstGeom prst="rect">
            <a:avLst/>
          </a:prstGeom>
          <a:noFill/>
        </p:spPr>
        <p:txBody>
          <a:bodyPr wrap="square"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ts val="1769"/>
              </a:lnSpc>
              <a:spcBef>
                <a:spcPts val="0"/>
              </a:spcBef>
              <a:spcAft>
                <a:spcPts val="0"/>
              </a:spcAft>
              <a:buClrTx/>
              <a:buSzTx/>
              <a:buFontTx/>
              <a:buNone/>
              <a:tabLst/>
              <a:defRPr/>
            </a:pPr>
            <a:r>
              <a:rPr kumimoji="0" lang="en-US" sz="1400" b="1" i="0" u="none" strike="noStrike" kern="1200" cap="none" spc="0" normalizeH="0" baseline="0" noProof="0">
                <a:ln>
                  <a:noFill/>
                </a:ln>
                <a:solidFill>
                  <a:srgbClr val="1C2835"/>
                </a:solidFill>
                <a:effectLst/>
                <a:uLnTx/>
                <a:uFillTx/>
                <a:latin typeface="Lato Light" panose="020F0502020204030203" pitchFamily="34" charset="0"/>
                <a:ea typeface="Lato Light" panose="020F0502020204030203" pitchFamily="34" charset="0"/>
                <a:cs typeface="Lato Light" panose="020F0502020204030203" pitchFamily="34" charset="0"/>
              </a:rPr>
              <a:t>The Conduct &amp; Culture Data Centre (CCDC) facilitates information sharing, monitoring, and measuring; and enhances transparency and accountability.</a:t>
            </a:r>
          </a:p>
        </p:txBody>
      </p:sp>
      <p:sp>
        <p:nvSpPr>
          <p:cNvPr id="58" name="TextBox 74">
            <a:extLst>
              <a:ext uri="{FF2B5EF4-FFF2-40B4-BE49-F238E27FC236}">
                <a16:creationId xmlns:a16="http://schemas.microsoft.com/office/drawing/2014/main" id="{C3330A06-713F-DE08-23BB-A10C03DBAA82}"/>
              </a:ext>
            </a:extLst>
          </p:cNvPr>
          <p:cNvSpPr txBox="1"/>
          <p:nvPr/>
        </p:nvSpPr>
        <p:spPr>
          <a:xfrm>
            <a:off x="7437402" y="1671071"/>
            <a:ext cx="4048755" cy="341312"/>
          </a:xfrm>
          <a:prstGeom prst="rect">
            <a:avLst/>
          </a:prstGeom>
          <a:noFill/>
        </p:spPr>
        <p:txBody>
          <a:bodyPr wrap="square" rtlCol="0">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924273" rtl="0" eaLnBrk="1" fontAlgn="auto" latinLnBrk="0" hangingPunct="1">
              <a:lnSpc>
                <a:spcPct val="100000"/>
              </a:lnSpc>
              <a:spcBef>
                <a:spcPts val="0"/>
              </a:spcBef>
              <a:spcAft>
                <a:spcPts val="0"/>
              </a:spcAft>
              <a:buClrTx/>
              <a:buSzTx/>
              <a:buFontTx/>
              <a:buNone/>
              <a:tabLst/>
              <a:defRPr/>
            </a:pPr>
            <a:r>
              <a:rPr kumimoji="0" lang="en-US" sz="1618" b="1" i="0" u="none" strike="noStrike" kern="1200" cap="none" spc="0" normalizeH="0" baseline="0" noProof="0">
                <a:ln>
                  <a:noFill/>
                </a:ln>
                <a:solidFill>
                  <a:srgbClr val="264041"/>
                </a:solidFill>
                <a:effectLst/>
                <a:uLnTx/>
                <a:uFillTx/>
                <a:latin typeface="Poppins" pitchFamily="2" charset="77"/>
                <a:ea typeface="+mn-ea"/>
                <a:cs typeface="Poppins" pitchFamily="2" charset="77"/>
              </a:rPr>
              <a:t>TRANSPARENCY &amp; ACCOUNTABILITY</a:t>
            </a:r>
          </a:p>
        </p:txBody>
      </p:sp>
      <p:pic>
        <p:nvPicPr>
          <p:cNvPr id="61" name="Graphic 60" descr="Business Growth with solid fill">
            <a:extLst>
              <a:ext uri="{FF2B5EF4-FFF2-40B4-BE49-F238E27FC236}">
                <a16:creationId xmlns:a16="http://schemas.microsoft.com/office/drawing/2014/main" id="{B2E29176-60FF-F8FF-945F-FE7F1254D60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71279" y="4066677"/>
            <a:ext cx="358726" cy="357830"/>
          </a:xfrm>
          <a:prstGeom prst="rect">
            <a:avLst/>
          </a:prstGeom>
        </p:spPr>
      </p:pic>
      <p:cxnSp>
        <p:nvCxnSpPr>
          <p:cNvPr id="11" name="Straight Connector 10">
            <a:extLst>
              <a:ext uri="{FF2B5EF4-FFF2-40B4-BE49-F238E27FC236}">
                <a16:creationId xmlns:a16="http://schemas.microsoft.com/office/drawing/2014/main" id="{6AA1FD38-ADED-1AE9-0462-CA7B2A32430B}"/>
              </a:ext>
            </a:extLst>
          </p:cNvPr>
          <p:cNvCxnSpPr>
            <a:cxnSpLocks/>
          </p:cNvCxnSpPr>
          <p:nvPr/>
        </p:nvCxnSpPr>
        <p:spPr>
          <a:xfrm>
            <a:off x="550556" y="6134670"/>
            <a:ext cx="136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E37D69-4B83-821C-D71E-79AF9F188835}"/>
              </a:ext>
            </a:extLst>
          </p:cNvPr>
          <p:cNvCxnSpPr>
            <a:cxnSpLocks/>
          </p:cNvCxnSpPr>
          <p:nvPr/>
        </p:nvCxnSpPr>
        <p:spPr>
          <a:xfrm>
            <a:off x="564494" y="5040507"/>
            <a:ext cx="136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73AC093-5533-92DB-E160-5FEB7B41483D}"/>
              </a:ext>
            </a:extLst>
          </p:cNvPr>
          <p:cNvCxnSpPr>
            <a:cxnSpLocks/>
          </p:cNvCxnSpPr>
          <p:nvPr/>
        </p:nvCxnSpPr>
        <p:spPr>
          <a:xfrm>
            <a:off x="554255" y="3965582"/>
            <a:ext cx="136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2CD48AD-FF5E-01DF-7E6A-AEC9A575CF3F}"/>
              </a:ext>
            </a:extLst>
          </p:cNvPr>
          <p:cNvCxnSpPr>
            <a:cxnSpLocks/>
          </p:cNvCxnSpPr>
          <p:nvPr/>
        </p:nvCxnSpPr>
        <p:spPr>
          <a:xfrm>
            <a:off x="552454" y="2809950"/>
            <a:ext cx="1361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0D1FB646-A0E5-21B3-F4D3-6D217F8C8796}"/>
              </a:ext>
            </a:extLst>
          </p:cNvPr>
          <p:cNvSpPr/>
          <p:nvPr/>
        </p:nvSpPr>
        <p:spPr>
          <a:xfrm>
            <a:off x="640844" y="1781918"/>
            <a:ext cx="1035095" cy="3365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873475" rtl="0" eaLnBrk="1" fontAlgn="auto" latinLnBrk="0" hangingPunct="1">
              <a:lnSpc>
                <a:spcPct val="100000"/>
              </a:lnSpc>
              <a:spcBef>
                <a:spcPts val="0"/>
              </a:spcBef>
              <a:spcAft>
                <a:spcPts val="0"/>
              </a:spcAft>
              <a:buClrTx/>
              <a:buSzTx/>
              <a:buFontTx/>
              <a:buNone/>
              <a:tabLst/>
              <a:defRPr/>
            </a:pPr>
            <a:r>
              <a:rPr kumimoji="0" lang="en-CA" sz="1719" b="1" i="0" u="none" strike="noStrike" kern="1200" cap="none" spc="0" normalizeH="0" baseline="0" noProof="0">
                <a:ln>
                  <a:noFill/>
                </a:ln>
                <a:solidFill>
                  <a:prstClr val="black"/>
                </a:solidFill>
                <a:effectLst/>
                <a:uLnTx/>
                <a:uFillTx/>
                <a:latin typeface="Calibri" panose="020F0502020204030204"/>
                <a:ea typeface="+mn-ea"/>
                <a:cs typeface="+mn-cs"/>
              </a:rPr>
              <a:t>THEMES</a:t>
            </a:r>
          </a:p>
        </p:txBody>
      </p:sp>
      <p:sp>
        <p:nvSpPr>
          <p:cNvPr id="49" name="Rectangle 48">
            <a:extLst>
              <a:ext uri="{FF2B5EF4-FFF2-40B4-BE49-F238E27FC236}">
                <a16:creationId xmlns:a16="http://schemas.microsoft.com/office/drawing/2014/main" id="{8A97EBFE-47B6-92BB-99EC-CB44EC8F408F}"/>
              </a:ext>
            </a:extLst>
          </p:cNvPr>
          <p:cNvSpPr/>
          <p:nvPr/>
        </p:nvSpPr>
        <p:spPr>
          <a:xfrm rot="16200000">
            <a:off x="-1823798" y="4141663"/>
            <a:ext cx="4308755" cy="457173"/>
          </a:xfrm>
          <a:prstGeom prst="rect">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73475" rtl="0" eaLnBrk="1" fontAlgn="auto" latinLnBrk="0" hangingPunct="1">
              <a:lnSpc>
                <a:spcPct val="100000"/>
              </a:lnSpc>
              <a:spcBef>
                <a:spcPts val="0"/>
              </a:spcBef>
              <a:spcAft>
                <a:spcPts val="0"/>
              </a:spcAft>
              <a:buClrTx/>
              <a:buSzTx/>
              <a:buFontTx/>
              <a:buNone/>
              <a:tabLst/>
              <a:defRPr/>
            </a:pPr>
            <a:r>
              <a:rPr kumimoji="0" lang="en-CA" sz="2200" b="0" i="0" u="none" strike="noStrike" kern="1200" cap="none" spc="0" normalizeH="0" baseline="0" noProof="0">
                <a:ln>
                  <a:noFill/>
                </a:ln>
                <a:solidFill>
                  <a:prstClr val="white"/>
                </a:solidFill>
                <a:effectLst/>
                <a:uLnTx/>
                <a:uFillTx/>
                <a:latin typeface="Lato"/>
                <a:ea typeface="Lato"/>
                <a:cs typeface="Lato"/>
              </a:rPr>
              <a:t>17,000  CONSULTATIONS</a:t>
            </a:r>
          </a:p>
        </p:txBody>
      </p:sp>
      <p:sp>
        <p:nvSpPr>
          <p:cNvPr id="51" name="Oval 50">
            <a:extLst>
              <a:ext uri="{FF2B5EF4-FFF2-40B4-BE49-F238E27FC236}">
                <a16:creationId xmlns:a16="http://schemas.microsoft.com/office/drawing/2014/main" id="{480272CA-26BA-BBA6-8E34-A60EC1E16B39}"/>
              </a:ext>
            </a:extLst>
          </p:cNvPr>
          <p:cNvSpPr/>
          <p:nvPr/>
        </p:nvSpPr>
        <p:spPr>
          <a:xfrm>
            <a:off x="668858" y="2335412"/>
            <a:ext cx="979670" cy="956377"/>
          </a:xfrm>
          <a:prstGeom prst="ellipse">
            <a:avLst/>
          </a:prstGeom>
          <a:solidFill>
            <a:srgbClr val="4DADB5"/>
          </a:solidFill>
          <a:ln w="12700" cap="flat" cmpd="sng" algn="ctr">
            <a:noFill/>
            <a:prstDash val="solid"/>
            <a:miter lim="800000"/>
          </a:ln>
          <a:effectLst/>
        </p:spPr>
        <p:txBody>
          <a:bodyPr lIns="91440" tIns="45720" rIns="91440" bIns="45720" rtlCol="0" anchor="b"/>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Lato Light" panose="020F0502020204030203" pitchFamily="34" charset="0"/>
              <a:ea typeface="Lato Light"/>
              <a:cs typeface="Lato Light"/>
            </a:endParaRPr>
          </a:p>
        </p:txBody>
      </p:sp>
      <p:sp>
        <p:nvSpPr>
          <p:cNvPr id="59" name="Oval 58">
            <a:extLst>
              <a:ext uri="{FF2B5EF4-FFF2-40B4-BE49-F238E27FC236}">
                <a16:creationId xmlns:a16="http://schemas.microsoft.com/office/drawing/2014/main" id="{C1459216-2E63-0DA5-3B65-2851A93EB061}"/>
              </a:ext>
            </a:extLst>
          </p:cNvPr>
          <p:cNvSpPr/>
          <p:nvPr/>
        </p:nvSpPr>
        <p:spPr>
          <a:xfrm>
            <a:off x="668858" y="3400638"/>
            <a:ext cx="1018253" cy="975669"/>
          </a:xfrm>
          <a:prstGeom prst="ellipse">
            <a:avLst/>
          </a:prstGeom>
          <a:solidFill>
            <a:srgbClr val="4C5974"/>
          </a:solidFill>
          <a:ln w="12700" cap="flat" cmpd="sng" algn="ctr">
            <a:noFill/>
            <a:prstDash val="solid"/>
            <a:miter lim="800000"/>
          </a:ln>
          <a:effectLst/>
        </p:spPr>
        <p:txBody>
          <a:bodyPr lIns="91440" tIns="45720" rIns="91440" bIns="45720" rtlCol="0" anchor="b"/>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FFFFFF"/>
              </a:solidFill>
              <a:effectLst/>
              <a:uLnTx/>
              <a:uFillTx/>
              <a:latin typeface="Lato Light"/>
              <a:ea typeface="Lato Light"/>
              <a:cs typeface="Lato Light"/>
            </a:endParaRPr>
          </a:p>
        </p:txBody>
      </p:sp>
      <p:sp>
        <p:nvSpPr>
          <p:cNvPr id="63" name="Oval 62">
            <a:extLst>
              <a:ext uri="{FF2B5EF4-FFF2-40B4-BE49-F238E27FC236}">
                <a16:creationId xmlns:a16="http://schemas.microsoft.com/office/drawing/2014/main" id="{4EA9F671-CBAA-D8AB-2000-DA8609C1B0A9}"/>
              </a:ext>
            </a:extLst>
          </p:cNvPr>
          <p:cNvSpPr/>
          <p:nvPr/>
        </p:nvSpPr>
        <p:spPr>
          <a:xfrm>
            <a:off x="668858" y="4533383"/>
            <a:ext cx="989316" cy="946731"/>
          </a:xfrm>
          <a:prstGeom prst="ellipse">
            <a:avLst/>
          </a:prstGeom>
          <a:solidFill>
            <a:srgbClr val="277B7B"/>
          </a:solidFill>
          <a:ln w="12700" cap="flat" cmpd="sng" algn="ctr">
            <a:noFill/>
            <a:prstDash val="solid"/>
            <a:miter lim="800000"/>
          </a:ln>
          <a:effectLst/>
        </p:spPr>
        <p:txBody>
          <a:bodyPr lIns="91440" tIns="45720" rIns="91440" bIns="45720" rtlCol="0" anchor="b"/>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FFFFFF"/>
              </a:solidFill>
              <a:effectLst/>
              <a:uLnTx/>
              <a:uFillTx/>
              <a:latin typeface="Lato Light" panose="020F0502020204030203" pitchFamily="34" charset="0"/>
              <a:ea typeface="Lato Light"/>
              <a:cs typeface="Lato Light"/>
            </a:endParaRPr>
          </a:p>
        </p:txBody>
      </p:sp>
      <p:sp>
        <p:nvSpPr>
          <p:cNvPr id="64" name="Oval 63">
            <a:extLst>
              <a:ext uri="{FF2B5EF4-FFF2-40B4-BE49-F238E27FC236}">
                <a16:creationId xmlns:a16="http://schemas.microsoft.com/office/drawing/2014/main" id="{363413C5-D880-F5A4-C38C-A651CC60FEEB}"/>
              </a:ext>
            </a:extLst>
          </p:cNvPr>
          <p:cNvSpPr/>
          <p:nvPr/>
        </p:nvSpPr>
        <p:spPr>
          <a:xfrm>
            <a:off x="668858" y="5598609"/>
            <a:ext cx="989316" cy="966023"/>
          </a:xfrm>
          <a:prstGeom prst="ellipse">
            <a:avLst/>
          </a:prstGeom>
          <a:solidFill>
            <a:srgbClr val="264041"/>
          </a:solidFill>
          <a:ln w="12700" cap="flat" cmpd="sng" algn="ctr">
            <a:noFill/>
            <a:prstDash val="solid"/>
            <a:miter lim="800000"/>
          </a:ln>
          <a:effectLst/>
        </p:spPr>
        <p:txBody>
          <a:bodyPr lIns="91440" tIns="45720" rIns="91440" bIns="45720" rtlCol="0" anchor="b"/>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marL="0" marR="0" lvl="0" indent="0" algn="ctr" defTabSz="924273"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FFFFFF"/>
              </a:solidFill>
              <a:effectLst/>
              <a:uLnTx/>
              <a:uFillTx/>
              <a:latin typeface="Lato Light" panose="020F0502020204030203" pitchFamily="34" charset="0"/>
              <a:ea typeface="Lato Light"/>
              <a:cs typeface="Lato Light"/>
            </a:endParaRPr>
          </a:p>
        </p:txBody>
      </p:sp>
      <p:pic>
        <p:nvPicPr>
          <p:cNvPr id="65" name="Graphic 64" descr="Users with solid fill">
            <a:extLst>
              <a:ext uri="{FF2B5EF4-FFF2-40B4-BE49-F238E27FC236}">
                <a16:creationId xmlns:a16="http://schemas.microsoft.com/office/drawing/2014/main" id="{2797373A-36FC-B81C-C111-380879624C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56991" y="5732864"/>
            <a:ext cx="432343" cy="488295"/>
          </a:xfrm>
          <a:prstGeom prst="rect">
            <a:avLst/>
          </a:prstGeom>
        </p:spPr>
      </p:pic>
      <p:pic>
        <p:nvPicPr>
          <p:cNvPr id="66" name="Graphic 65" descr="Meeting with solid fill">
            <a:extLst>
              <a:ext uri="{FF2B5EF4-FFF2-40B4-BE49-F238E27FC236}">
                <a16:creationId xmlns:a16="http://schemas.microsoft.com/office/drawing/2014/main" id="{54B98B74-75E5-82CA-660D-06FCB2D592C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76282" y="3492102"/>
            <a:ext cx="415219" cy="462610"/>
          </a:xfrm>
          <a:prstGeom prst="rect">
            <a:avLst/>
          </a:prstGeom>
        </p:spPr>
      </p:pic>
      <p:pic>
        <p:nvPicPr>
          <p:cNvPr id="73" name="Graphic 72" descr="Shield with solid fill">
            <a:extLst>
              <a:ext uri="{FF2B5EF4-FFF2-40B4-BE49-F238E27FC236}">
                <a16:creationId xmlns:a16="http://schemas.microsoft.com/office/drawing/2014/main" id="{298669A7-D9A9-854E-73D0-57DF87846B3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37699" y="4632269"/>
            <a:ext cx="432343" cy="488295"/>
          </a:xfrm>
          <a:prstGeom prst="rect">
            <a:avLst/>
          </a:prstGeom>
        </p:spPr>
      </p:pic>
      <p:pic>
        <p:nvPicPr>
          <p:cNvPr id="74" name="Graphic 73" descr="Social network with solid fill">
            <a:extLst>
              <a:ext uri="{FF2B5EF4-FFF2-40B4-BE49-F238E27FC236}">
                <a16:creationId xmlns:a16="http://schemas.microsoft.com/office/drawing/2014/main" id="{A2A70DD4-1639-D119-FD8A-57033F23A35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47345" y="2413697"/>
            <a:ext cx="432343" cy="488295"/>
          </a:xfrm>
          <a:prstGeom prst="rect">
            <a:avLst/>
          </a:prstGeom>
        </p:spPr>
      </p:pic>
      <p:sp>
        <p:nvSpPr>
          <p:cNvPr id="2" name="TextBox 1">
            <a:extLst>
              <a:ext uri="{FF2B5EF4-FFF2-40B4-BE49-F238E27FC236}">
                <a16:creationId xmlns:a16="http://schemas.microsoft.com/office/drawing/2014/main" id="{26E601ED-77E5-3CD6-1C32-051F1EBA13AB}"/>
              </a:ext>
            </a:extLst>
          </p:cNvPr>
          <p:cNvSpPr txBox="1"/>
          <p:nvPr/>
        </p:nvSpPr>
        <p:spPr>
          <a:xfrm>
            <a:off x="742709" y="2855088"/>
            <a:ext cx="11864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Calibri"/>
              </a:rPr>
              <a:t>IDENTITY</a:t>
            </a:r>
          </a:p>
        </p:txBody>
      </p:sp>
      <p:sp>
        <p:nvSpPr>
          <p:cNvPr id="4" name="TextBox 3">
            <a:extLst>
              <a:ext uri="{FF2B5EF4-FFF2-40B4-BE49-F238E27FC236}">
                <a16:creationId xmlns:a16="http://schemas.microsoft.com/office/drawing/2014/main" id="{AA2180D1-F251-8996-689C-462E988FFE45}"/>
              </a:ext>
            </a:extLst>
          </p:cNvPr>
          <p:cNvSpPr txBox="1"/>
          <p:nvPr/>
        </p:nvSpPr>
        <p:spPr>
          <a:xfrm>
            <a:off x="675189" y="3916100"/>
            <a:ext cx="1186404"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Calibri"/>
              </a:rPr>
              <a:t>LEADERSHIP</a:t>
            </a:r>
          </a:p>
        </p:txBody>
      </p:sp>
      <p:sp>
        <p:nvSpPr>
          <p:cNvPr id="5" name="TextBox 4">
            <a:extLst>
              <a:ext uri="{FF2B5EF4-FFF2-40B4-BE49-F238E27FC236}">
                <a16:creationId xmlns:a16="http://schemas.microsoft.com/office/drawing/2014/main" id="{F1211294-8267-4420-2AD1-EB8A74967176}"/>
              </a:ext>
            </a:extLst>
          </p:cNvPr>
          <p:cNvSpPr txBox="1"/>
          <p:nvPr/>
        </p:nvSpPr>
        <p:spPr>
          <a:xfrm>
            <a:off x="781290" y="5092858"/>
            <a:ext cx="1186404"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Calibri"/>
              </a:rPr>
              <a:t>SERVICE</a:t>
            </a:r>
          </a:p>
        </p:txBody>
      </p:sp>
      <p:sp>
        <p:nvSpPr>
          <p:cNvPr id="6" name="TextBox 5">
            <a:extLst>
              <a:ext uri="{FF2B5EF4-FFF2-40B4-BE49-F238E27FC236}">
                <a16:creationId xmlns:a16="http://schemas.microsoft.com/office/drawing/2014/main" id="{B8E0186C-626D-33F3-8820-EE7455E2B259}"/>
              </a:ext>
            </a:extLst>
          </p:cNvPr>
          <p:cNvSpPr txBox="1"/>
          <p:nvPr/>
        </p:nvSpPr>
        <p:spPr>
          <a:xfrm>
            <a:off x="636607" y="6124935"/>
            <a:ext cx="1186404"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alibri" panose="020F0502020204030204"/>
                <a:ea typeface="+mn-ea"/>
                <a:cs typeface="Calibri"/>
              </a:rPr>
              <a:t>TEAMWORK</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E4C46F9-A725-90CC-289B-AA09CACCE7E9}"/>
              </a:ext>
            </a:extLst>
          </p:cNvPr>
          <p:cNvSpPr>
            <a:spLocks noGrp="1"/>
          </p:cNvSpPr>
          <p:nvPr>
            <p:ph type="sldNum" sz="quarter" idx="12"/>
          </p:nvPr>
        </p:nvSpPr>
        <p:spPr>
          <a:xfrm>
            <a:off x="9107750" y="6354449"/>
            <a:ext cx="2743200" cy="365125"/>
          </a:xfrm>
        </p:spPr>
        <p:txBody>
          <a:bodyPr/>
          <a:lstStyle/>
          <a:p>
            <a:fld id="{330EA680-D336-4FF7-8B7A-9848BB0A1C32}" type="slidenum">
              <a:rPr lang="en-US" sz="1000" smtClean="0"/>
              <a:pPr/>
              <a:t>3</a:t>
            </a:fld>
            <a:endParaRPr lang="en-US" sz="1000"/>
          </a:p>
        </p:txBody>
      </p:sp>
    </p:spTree>
    <p:extLst>
      <p:ext uri="{BB962C8B-B14F-4D97-AF65-F5344CB8AC3E}">
        <p14:creationId xmlns:p14="http://schemas.microsoft.com/office/powerpoint/2010/main" val="143416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a:extLst>
              <a:ext uri="{FF2B5EF4-FFF2-40B4-BE49-F238E27FC236}">
                <a16:creationId xmlns:a16="http://schemas.microsoft.com/office/drawing/2014/main" id="{3D52A5E6-7C95-1C9E-3830-F288E15BB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92092">
            <a:off x="9282112" y="2286001"/>
            <a:ext cx="16922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A3E95556-1870-B41B-533B-9F9F78818E92}"/>
              </a:ext>
            </a:extLst>
          </p:cNvPr>
          <p:cNvGrpSpPr/>
          <p:nvPr/>
        </p:nvGrpSpPr>
        <p:grpSpPr>
          <a:xfrm>
            <a:off x="148173" y="1151515"/>
            <a:ext cx="11838319" cy="5569495"/>
            <a:chOff x="217318" y="1688887"/>
            <a:chExt cx="17362867" cy="8168593"/>
          </a:xfrm>
          <a:effectLst>
            <a:outerShdw blurRad="50800" dir="5400000" algn="t" rotWithShape="0">
              <a:schemeClr val="tx1"/>
            </a:outerShdw>
          </a:effectLst>
        </p:grpSpPr>
        <p:cxnSp>
          <p:nvCxnSpPr>
            <p:cNvPr id="26" name="Straight Connector 25">
              <a:extLst>
                <a:ext uri="{FF2B5EF4-FFF2-40B4-BE49-F238E27FC236}">
                  <a16:creationId xmlns:a16="http://schemas.microsoft.com/office/drawing/2014/main" id="{E4B0BA67-E449-0179-B273-90215E22A28A}"/>
                </a:ext>
              </a:extLst>
            </p:cNvPr>
            <p:cNvCxnSpPr>
              <a:cxnSpLocks/>
            </p:cNvCxnSpPr>
            <p:nvPr/>
          </p:nvCxnSpPr>
          <p:spPr>
            <a:xfrm>
              <a:off x="7360119" y="1688887"/>
              <a:ext cx="10220066" cy="0"/>
            </a:xfrm>
            <a:prstGeom prst="line">
              <a:avLst/>
            </a:prstGeom>
            <a:ln w="63500">
              <a:solidFill>
                <a:srgbClr val="0F646C"/>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70575905-E321-E833-DE5E-B1474BD60221}"/>
                </a:ext>
              </a:extLst>
            </p:cNvPr>
            <p:cNvCxnSpPr>
              <a:cxnSpLocks/>
            </p:cNvCxnSpPr>
            <p:nvPr/>
          </p:nvCxnSpPr>
          <p:spPr>
            <a:xfrm flipV="1">
              <a:off x="17580185" y="1688887"/>
              <a:ext cx="0" cy="8168593"/>
            </a:xfrm>
            <a:prstGeom prst="line">
              <a:avLst/>
            </a:prstGeom>
            <a:ln w="63500">
              <a:solidFill>
                <a:srgbClr val="0F646C"/>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CCDA5CF-7205-B1DD-1717-450C2D845955}"/>
                </a:ext>
              </a:extLst>
            </p:cNvPr>
            <p:cNvCxnSpPr>
              <a:cxnSpLocks/>
            </p:cNvCxnSpPr>
            <p:nvPr/>
          </p:nvCxnSpPr>
          <p:spPr>
            <a:xfrm>
              <a:off x="219464" y="1688887"/>
              <a:ext cx="175128" cy="0"/>
            </a:xfrm>
            <a:prstGeom prst="line">
              <a:avLst/>
            </a:prstGeom>
            <a:ln w="63500">
              <a:solidFill>
                <a:srgbClr val="0F646C"/>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A26256A-5028-D645-5E22-82F16A7E7E5D}"/>
                </a:ext>
              </a:extLst>
            </p:cNvPr>
            <p:cNvCxnSpPr>
              <a:cxnSpLocks/>
            </p:cNvCxnSpPr>
            <p:nvPr/>
          </p:nvCxnSpPr>
          <p:spPr>
            <a:xfrm flipV="1">
              <a:off x="217318" y="1688887"/>
              <a:ext cx="0" cy="8168593"/>
            </a:xfrm>
            <a:prstGeom prst="line">
              <a:avLst/>
            </a:prstGeom>
            <a:ln w="63500">
              <a:solidFill>
                <a:srgbClr val="0F646C"/>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51C1748B-79FC-BB38-19CD-7D191233B469}"/>
                </a:ext>
              </a:extLst>
            </p:cNvPr>
            <p:cNvCxnSpPr>
              <a:cxnSpLocks/>
            </p:cNvCxnSpPr>
            <p:nvPr/>
          </p:nvCxnSpPr>
          <p:spPr>
            <a:xfrm>
              <a:off x="217318" y="9857480"/>
              <a:ext cx="17362867" cy="0"/>
            </a:xfrm>
            <a:prstGeom prst="line">
              <a:avLst/>
            </a:prstGeom>
            <a:ln w="63500">
              <a:solidFill>
                <a:srgbClr val="0F646C"/>
              </a:solidFill>
            </a:ln>
          </p:spPr>
          <p:style>
            <a:lnRef idx="1">
              <a:schemeClr val="dk1"/>
            </a:lnRef>
            <a:fillRef idx="0">
              <a:schemeClr val="dk1"/>
            </a:fillRef>
            <a:effectRef idx="0">
              <a:schemeClr val="dk1"/>
            </a:effectRef>
            <a:fontRef idx="minor">
              <a:schemeClr val="tx1"/>
            </a:fontRef>
          </p:style>
        </p:cxnSp>
      </p:grpSp>
      <p:pic>
        <p:nvPicPr>
          <p:cNvPr id="100356" name="Graphic 22" descr="Maple Leaf with solid fill">
            <a:extLst>
              <a:ext uri="{FF2B5EF4-FFF2-40B4-BE49-F238E27FC236}">
                <a16:creationId xmlns:a16="http://schemas.microsoft.com/office/drawing/2014/main" id="{0A9D14CF-A036-839A-8594-210646FDD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3" y="938213"/>
            <a:ext cx="13131801"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D2BA9C1-3556-25B5-7A00-3E179D88FEC7}"/>
              </a:ext>
            </a:extLst>
          </p:cNvPr>
          <p:cNvSpPr/>
          <p:nvPr/>
        </p:nvSpPr>
        <p:spPr>
          <a:xfrm>
            <a:off x="268288" y="950913"/>
            <a:ext cx="5597525" cy="439737"/>
          </a:xfrm>
          <a:prstGeom prst="rect">
            <a:avLst/>
          </a:prstGeom>
          <a:solidFill>
            <a:srgbClr val="0F646C"/>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2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29">
            <a:extLst>
              <a:ext uri="{FF2B5EF4-FFF2-40B4-BE49-F238E27FC236}">
                <a16:creationId xmlns:a16="http://schemas.microsoft.com/office/drawing/2014/main" id="{41A33B45-1568-F752-2A78-E5C0CC3E1E9C}"/>
              </a:ext>
            </a:extLst>
          </p:cNvPr>
          <p:cNvSpPr txBox="1">
            <a:spLocks/>
          </p:cNvSpPr>
          <p:nvPr/>
        </p:nvSpPr>
        <p:spPr>
          <a:xfrm>
            <a:off x="325438" y="557213"/>
            <a:ext cx="4019550" cy="150812"/>
          </a:xfrm>
          <a:prstGeom prst="rect">
            <a:avLst/>
          </a:prstGeom>
          <a:noFill/>
          <a:ln>
            <a:noFill/>
          </a:ln>
          <a:effectLst/>
        </p:spPr>
        <p:txBody>
          <a:bodyPr lIns="79491" tIns="39745" rIns="79491" bIns="39745"/>
          <a:lstStyle/>
          <a:p>
            <a:pPr marL="0" marR="0" lvl="0" indent="0" algn="l" defTabSz="914400" rtl="0" eaLnBrk="1" fontAlgn="auto" latinLnBrk="0" hangingPunct="1">
              <a:lnSpc>
                <a:spcPct val="115000"/>
              </a:lnSpc>
              <a:spcBef>
                <a:spcPts val="0"/>
              </a:spcBef>
              <a:spcAft>
                <a:spcPts val="869"/>
              </a:spcAft>
              <a:buClrTx/>
              <a:buSzTx/>
              <a:buFontTx/>
              <a:buNone/>
              <a:tabLst/>
              <a:defRPr/>
            </a:pPr>
            <a:r>
              <a:rPr kumimoji="0" lang="en-CA" sz="716" b="1" i="0" u="none" strike="noStrike" kern="1200" cap="none" spc="0" normalizeH="0" baseline="0" noProof="0">
                <a:ln>
                  <a:noFill/>
                </a:ln>
                <a:solidFill>
                  <a:srgbClr val="002007"/>
                </a:solidFill>
                <a:effectLst/>
                <a:uLnTx/>
                <a:uFillTx/>
                <a:latin typeface="Arial Narrow" panose="020B0604020202020204" pitchFamily="34" charset="0"/>
                <a:ea typeface="Calibri" panose="020F0502020204030204" pitchFamily="34" charset="0"/>
                <a:cs typeface="Arial" panose="020B0604020202020204" pitchFamily="34" charset="0"/>
              </a:rPr>
              <a:t>Strategic Engagement Plan | CULTURE EVOLUTION STRATEGY (CES)</a:t>
            </a:r>
            <a:endParaRPr kumimoji="0" lang="en-CA" sz="716" b="1" i="0" u="none" strike="noStrike" kern="1200" cap="none" spc="0" normalizeH="0" baseline="0" noProof="0">
              <a:ln>
                <a:noFill/>
              </a:ln>
              <a:solidFill>
                <a:srgbClr val="FFFFFF"/>
              </a:solidFill>
              <a:effectLst/>
              <a:uLnTx/>
              <a:uFillTx/>
              <a:latin typeface="Arial Narrow" panose="020B0604020202020204" pitchFamily="34" charset="0"/>
              <a:ea typeface="Calibri" panose="020F0502020204030204" pitchFamily="34" charset="0"/>
              <a:cs typeface="Arial" panose="020B0604020202020204" pitchFamily="34" charset="0"/>
            </a:endParaRPr>
          </a:p>
        </p:txBody>
      </p:sp>
      <p:sp>
        <p:nvSpPr>
          <p:cNvPr id="5" name="Text Box 1">
            <a:extLst>
              <a:ext uri="{FF2B5EF4-FFF2-40B4-BE49-F238E27FC236}">
                <a16:creationId xmlns:a16="http://schemas.microsoft.com/office/drawing/2014/main" id="{501B80D9-CAFF-3EC7-5458-8FC0FBF24646}"/>
              </a:ext>
            </a:extLst>
          </p:cNvPr>
          <p:cNvSpPr txBox="1">
            <a:spLocks/>
          </p:cNvSpPr>
          <p:nvPr/>
        </p:nvSpPr>
        <p:spPr>
          <a:xfrm>
            <a:off x="325438" y="433388"/>
            <a:ext cx="1957387" cy="150812"/>
          </a:xfrm>
          <a:prstGeom prst="rect">
            <a:avLst/>
          </a:prstGeom>
          <a:noFill/>
          <a:ln>
            <a:noFill/>
          </a:ln>
          <a:effectLst/>
        </p:spPr>
        <p:txBody>
          <a:bodyPr lIns="79491" tIns="39745" rIns="79491" bIns="39745"/>
          <a:lstStyle/>
          <a:p>
            <a:pPr marL="0" marR="0" lvl="0" indent="0" algn="l" defTabSz="914400" rtl="0" eaLnBrk="1" fontAlgn="auto" latinLnBrk="0" hangingPunct="1">
              <a:lnSpc>
                <a:spcPts val="1087"/>
              </a:lnSpc>
              <a:spcBef>
                <a:spcPts val="0"/>
              </a:spcBef>
              <a:spcAft>
                <a:spcPts val="1043"/>
              </a:spcAft>
              <a:buClrTx/>
              <a:buSzTx/>
              <a:buFontTx/>
              <a:buNone/>
              <a:tabLst/>
              <a:defRPr/>
            </a:pPr>
            <a:r>
              <a:rPr kumimoji="0" lang="en-US" sz="716" b="1" i="0" u="none" strike="noStrike" kern="1200" cap="none" spc="0" normalizeH="0" baseline="0" noProof="0">
                <a:ln>
                  <a:noFill/>
                </a:ln>
                <a:solidFill>
                  <a:srgbClr val="FFFFFF"/>
                </a:solidFill>
                <a:effectLst/>
                <a:uLnTx/>
                <a:uFillTx/>
                <a:latin typeface="Arial Narrow" panose="020B0604020202020204" pitchFamily="34" charset="0"/>
                <a:ea typeface="Times New Roman" panose="02020603050405020304" pitchFamily="18" charset="0"/>
                <a:cs typeface="Times New Roman" panose="02020603050405020304" pitchFamily="18" charset="0"/>
              </a:rPr>
              <a:t>CHIEF PROFESSIONAL CONDUCT AND CULTURE</a:t>
            </a:r>
            <a:endParaRPr kumimoji="0" lang="en-CA" sz="716"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69"/>
              </a:spcAft>
              <a:buClrTx/>
              <a:buSzTx/>
              <a:buFontTx/>
              <a:buNone/>
              <a:tabLst/>
              <a:defRPr/>
            </a:pPr>
            <a:r>
              <a:rPr kumimoji="0" lang="fr-CA" sz="545" b="1" i="0" u="none" strike="noStrike" kern="1200" cap="none" spc="0" normalizeH="0" baseline="0" noProof="0">
                <a:ln>
                  <a:noFill/>
                </a:ln>
                <a:solidFill>
                  <a:srgbClr val="FFFFFF"/>
                </a:solidFill>
                <a:effectLst/>
                <a:uLnTx/>
                <a:uFillTx/>
                <a:latin typeface="Arial Narrow" panose="020B0604020202020204" pitchFamily="34" charset="0"/>
                <a:ea typeface="Calibri" panose="020F0502020204030204" pitchFamily="34" charset="0"/>
                <a:cs typeface="Arial" panose="020B0604020202020204" pitchFamily="34" charset="0"/>
              </a:rPr>
              <a:t> </a:t>
            </a:r>
            <a:endParaRPr kumimoji="0" lang="en-CA" sz="751" b="1" i="0" u="none" strike="noStrike" kern="1200" cap="none" spc="0" normalizeH="0" baseline="0" noProof="0">
              <a:ln>
                <a:noFill/>
              </a:ln>
              <a:solidFill>
                <a:srgbClr val="FFFFFF"/>
              </a:solidFill>
              <a:effectLst/>
              <a:uLnTx/>
              <a:uFillTx/>
              <a:latin typeface="Arial Narrow" panose="020B0604020202020204" pitchFamily="34" charset="0"/>
              <a:ea typeface="Calibri" panose="020F0502020204030204" pitchFamily="34" charset="0"/>
              <a:cs typeface="Arial" panose="020B0604020202020204" pitchFamily="34" charset="0"/>
            </a:endParaRPr>
          </a:p>
        </p:txBody>
      </p:sp>
      <p:sp>
        <p:nvSpPr>
          <p:cNvPr id="49" name="Content Placeholder 2">
            <a:extLst>
              <a:ext uri="{FF2B5EF4-FFF2-40B4-BE49-F238E27FC236}">
                <a16:creationId xmlns:a16="http://schemas.microsoft.com/office/drawing/2014/main" id="{21B10AE9-5CE4-73B0-A3E8-CCD8A540BE10}"/>
              </a:ext>
            </a:extLst>
          </p:cNvPr>
          <p:cNvSpPr>
            <a:spLocks noGrp="1"/>
          </p:cNvSpPr>
          <p:nvPr/>
        </p:nvSpPr>
        <p:spPr>
          <a:xfrm>
            <a:off x="292100" y="1563688"/>
            <a:ext cx="5803900" cy="4997450"/>
          </a:xfrm>
          <a:prstGeom prst="rect">
            <a:avLst/>
          </a:prstGeom>
        </p:spPr>
        <p:txBody>
          <a:bodyPr lIns="62345" tIns="31173" rIns="62345" bIns="31173">
            <a:normAutofit/>
          </a:bodyPr>
          <a:lstStyle>
            <a:lvl1pPr marL="228600" indent="-228600" algn="l" defTabSz="914400" rtl="0" eaLnBrk="1" latinLnBrk="0" hangingPunct="1">
              <a:lnSpc>
                <a:spcPct val="90000"/>
              </a:lnSpc>
              <a:spcBef>
                <a:spcPts val="1000"/>
              </a:spcBef>
              <a:buClr>
                <a:srgbClr val="0F646C"/>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F646C"/>
              </a:buClr>
              <a:buSzTx/>
              <a:buFont typeface="Arial" panose="020B0604020202020204" pitchFamily="34" charset="0"/>
              <a:buNone/>
              <a:tabLst/>
              <a:defRPr/>
            </a:pPr>
            <a:endParaRPr kumimoji="0" lang="en-CA" sz="955" b="0" i="0" u="none" strike="noStrike" kern="1200" cap="none" spc="0" normalizeH="0" baseline="0" noProof="0">
              <a:ln>
                <a:noFill/>
              </a:ln>
              <a:solidFill>
                <a:srgbClr val="000000"/>
              </a:solidFill>
              <a:effectLst/>
              <a:uLnTx/>
              <a:uFillTx/>
              <a:latin typeface="Arial"/>
              <a:ea typeface="+mn-ea"/>
              <a:cs typeface="Arial"/>
            </a:endParaRPr>
          </a:p>
        </p:txBody>
      </p:sp>
      <p:sp>
        <p:nvSpPr>
          <p:cNvPr id="50" name="TextBox 49">
            <a:extLst>
              <a:ext uri="{FF2B5EF4-FFF2-40B4-BE49-F238E27FC236}">
                <a16:creationId xmlns:a16="http://schemas.microsoft.com/office/drawing/2014/main" id="{909F9F27-E780-85E7-408C-2AFCC3883A9F}"/>
              </a:ext>
            </a:extLst>
          </p:cNvPr>
          <p:cNvSpPr txBox="1"/>
          <p:nvPr/>
        </p:nvSpPr>
        <p:spPr>
          <a:xfrm>
            <a:off x="309563" y="3697288"/>
            <a:ext cx="3133725" cy="2832100"/>
          </a:xfrm>
          <a:prstGeom prst="rect">
            <a:avLst/>
          </a:prstGeom>
          <a:noFill/>
        </p:spPr>
        <p:txBody>
          <a:bodyPr>
            <a:spAutoFit/>
          </a:bodyPr>
          <a:lstStyle/>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The Defence Team Culture Evolution Strategy (CES), establishes the way forward for building a </a:t>
            </a:r>
            <a:r>
              <a:rPr kumimoji="0" lang="en-CA" sz="784" b="1" i="0" u="none" strike="noStrike" kern="1200" cap="none" spc="0" normalizeH="0" baseline="0" noProof="0">
                <a:ln>
                  <a:noFill/>
                </a:ln>
                <a:solidFill>
                  <a:prstClr val="black"/>
                </a:solidFill>
                <a:effectLst/>
                <a:uLnTx/>
                <a:uFillTx/>
                <a:latin typeface="Calibri" panose="020F0502020204030204"/>
                <a:ea typeface="+mn-ea"/>
                <a:cs typeface="+mn-cs"/>
              </a:rPr>
              <a:t>Defence Team where each member is valued and enabled to achieve their full potential and contribute to operational readiness and effectiveness</a:t>
            </a: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84" b="0" i="0" u="none" strike="noStrike" kern="1200" cap="none" spc="0" normalizeH="0" baseline="0" noProof="0">
              <a:ln>
                <a:noFill/>
              </a:ln>
              <a:solidFill>
                <a:prstClr val="black"/>
              </a:solidFill>
              <a:effectLst/>
              <a:uLnTx/>
              <a:uFillTx/>
              <a:latin typeface="Calibri" panose="020F0502020204030204"/>
              <a:ea typeface="+mn-ea"/>
              <a:cs typeface="+mn-cs"/>
            </a:endParaRPr>
          </a:p>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The strategy takes a holistic approach to </a:t>
            </a:r>
            <a:r>
              <a:rPr kumimoji="0" lang="en-CA" sz="784" b="1" i="0" u="none" strike="noStrike" kern="1200" cap="none" spc="0" normalizeH="0" baseline="0" noProof="0">
                <a:ln>
                  <a:noFill/>
                </a:ln>
                <a:solidFill>
                  <a:prstClr val="black"/>
                </a:solidFill>
                <a:effectLst/>
                <a:uLnTx/>
                <a:uFillTx/>
                <a:latin typeface="Calibri" panose="020F0502020204030204"/>
                <a:ea typeface="+mn-ea"/>
                <a:cs typeface="+mn-cs"/>
              </a:rPr>
              <a:t>evolving and aligning broad-based culture change</a:t>
            </a: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84" b="0" i="0" u="none" strike="noStrike" kern="1200" cap="none" spc="0" normalizeH="0" baseline="0" noProof="0">
              <a:ln>
                <a:noFill/>
              </a:ln>
              <a:solidFill>
                <a:prstClr val="black"/>
              </a:solidFill>
              <a:effectLst/>
              <a:uLnTx/>
              <a:uFillTx/>
              <a:latin typeface="Calibri" panose="020F0502020204030204"/>
              <a:ea typeface="+mn-ea"/>
              <a:cs typeface="+mn-cs"/>
            </a:endParaRPr>
          </a:p>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The CES provides detailed guidance and enhanced support to Defence Organizations in building aligned and people-focused culture plans and implementing consistent practices from the top-level organizations down to small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84" b="0" i="0" u="none" strike="noStrike" kern="1200" cap="none" spc="0" normalizeH="0" baseline="0" noProof="0">
              <a:ln>
                <a:noFill/>
              </a:ln>
              <a:solidFill>
                <a:prstClr val="black"/>
              </a:solidFill>
              <a:effectLst/>
              <a:uLnTx/>
              <a:uFillTx/>
              <a:latin typeface="Calibri" panose="020F0502020204030204"/>
              <a:ea typeface="+mn-ea"/>
              <a:cs typeface="+mn-cs"/>
            </a:endParaRPr>
          </a:p>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The strategy takes an </a:t>
            </a:r>
            <a:r>
              <a:rPr kumimoji="0" lang="en-CA" sz="784" b="1" i="0" u="none" strike="noStrike" kern="1200" cap="none" spc="0" normalizeH="0" baseline="0" noProof="0">
                <a:ln>
                  <a:noFill/>
                </a:ln>
                <a:solidFill>
                  <a:prstClr val="black"/>
                </a:solidFill>
                <a:effectLst/>
                <a:uLnTx/>
                <a:uFillTx/>
                <a:latin typeface="Calibri" panose="020F0502020204030204"/>
                <a:ea typeface="+mn-ea"/>
                <a:cs typeface="+mn-cs"/>
              </a:rPr>
              <a:t>evergreen approach </a:t>
            </a:r>
            <a:r>
              <a:rPr kumimoji="0" lang="en-CA" sz="784" b="0" i="0" u="none" strike="noStrike" kern="1200" cap="none" spc="0" normalizeH="0" baseline="0" noProof="0">
                <a:ln>
                  <a:noFill/>
                </a:ln>
                <a:solidFill>
                  <a:prstClr val="black"/>
                </a:solidFill>
                <a:effectLst/>
                <a:uLnTx/>
                <a:uFillTx/>
                <a:latin typeface="Calibri" panose="020F0502020204030204"/>
                <a:ea typeface="+mn-ea"/>
                <a:cs typeface="+mn-cs"/>
              </a:rPr>
              <a:t>to culture,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51" b="0" i="0" u="none" strike="noStrike" kern="1200" cap="none" spc="0" normalizeH="0" baseline="0" noProof="0">
              <a:ln>
                <a:noFill/>
              </a:ln>
              <a:solidFill>
                <a:prstClr val="black"/>
              </a:solidFill>
              <a:effectLst/>
              <a:uLnTx/>
              <a:uFillTx/>
              <a:latin typeface="Calibri" panose="020F0502020204030204"/>
              <a:ea typeface="+mn-ea"/>
              <a:cs typeface="+mn-cs"/>
            </a:endParaRPr>
          </a:p>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51" b="0" i="0" u="none" strike="noStrike" kern="1200" cap="none" spc="0" normalizeH="0" baseline="0" noProof="0">
                <a:ln>
                  <a:noFill/>
                </a:ln>
                <a:solidFill>
                  <a:prstClr val="black"/>
                </a:solidFill>
                <a:effectLst/>
                <a:uLnTx/>
                <a:uFillTx/>
                <a:latin typeface="Calibri" panose="020F0502020204030204"/>
                <a:ea typeface="+mn-ea"/>
                <a:cs typeface="+mn-cs"/>
              </a:rPr>
              <a:t>The CES is set for early </a:t>
            </a:r>
            <a:r>
              <a:rPr kumimoji="0" lang="en-CA" sz="751" b="1" i="0" u="none" strike="noStrike" kern="1200" cap="none" spc="0" normalizeH="0" baseline="0" noProof="0">
                <a:ln>
                  <a:noFill/>
                </a:ln>
                <a:solidFill>
                  <a:prstClr val="black"/>
                </a:solidFill>
                <a:effectLst/>
                <a:uLnTx/>
                <a:uFillTx/>
                <a:latin typeface="Calibri" panose="020F0502020204030204"/>
                <a:ea typeface="+mn-ea"/>
                <a:cs typeface="+mn-cs"/>
              </a:rPr>
              <a:t>distribution to L1 planning </a:t>
            </a:r>
            <a:r>
              <a:rPr kumimoji="0" lang="en-CA" sz="751" b="0" i="0" u="none" strike="noStrike" kern="1200" cap="none" spc="0" normalizeH="0" baseline="0" noProof="0">
                <a:ln>
                  <a:noFill/>
                </a:ln>
                <a:solidFill>
                  <a:prstClr val="black"/>
                </a:solidFill>
                <a:effectLst/>
                <a:uLnTx/>
                <a:uFillTx/>
                <a:latin typeface="Calibri" panose="020F0502020204030204"/>
                <a:ea typeface="+mn-ea"/>
                <a:cs typeface="+mn-cs"/>
              </a:rPr>
              <a:t>teams in </a:t>
            </a:r>
            <a:r>
              <a:rPr kumimoji="0" lang="en-CA" sz="751" b="1" i="0" u="none" strike="noStrike" kern="1200" cap="none" spc="0" normalizeH="0" baseline="0" noProof="0">
                <a:ln>
                  <a:noFill/>
                </a:ln>
                <a:solidFill>
                  <a:prstClr val="black"/>
                </a:solidFill>
                <a:effectLst/>
                <a:uLnTx/>
                <a:uFillTx/>
                <a:latin typeface="Calibri" panose="020F0502020204030204"/>
                <a:ea typeface="+mn-ea"/>
                <a:cs typeface="+mn-cs"/>
              </a:rPr>
              <a:t>September 2023</a:t>
            </a:r>
            <a:r>
              <a:rPr kumimoji="0" lang="en-CA" sz="751"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51" b="0" i="0" u="none" strike="noStrike" kern="1200" cap="none" spc="0" normalizeH="0" baseline="0" noProof="0">
              <a:ln>
                <a:noFill/>
              </a:ln>
              <a:solidFill>
                <a:prstClr val="black"/>
              </a:solidFill>
              <a:effectLst/>
              <a:uLnTx/>
              <a:uFillTx/>
              <a:latin typeface="Calibri" panose="020F0502020204030204"/>
              <a:ea typeface="+mn-ea"/>
              <a:cs typeface="+mn-cs"/>
            </a:endParaRPr>
          </a:p>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751" b="0" i="0" u="none" strike="noStrike" kern="1200" cap="none" spc="0" normalizeH="0" baseline="0" noProof="0">
                <a:ln>
                  <a:noFill/>
                </a:ln>
                <a:solidFill>
                  <a:prstClr val="black"/>
                </a:solidFill>
                <a:effectLst/>
                <a:uLnTx/>
                <a:uFillTx/>
                <a:latin typeface="Calibri" panose="020F0502020204030204"/>
                <a:ea typeface="+mn-ea"/>
                <a:cs typeface="+mn-cs"/>
              </a:rPr>
              <a:t>Implementing organizations will be expected to have their first culture plans in place in the winter/ spring of 2024 and implementation underway by June, 2024.</a:t>
            </a:r>
          </a:p>
          <a:p>
            <a:pPr marL="116904" marR="0" lvl="0" indent="-116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784"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8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0362" name="Group 100">
            <a:extLst>
              <a:ext uri="{FF2B5EF4-FFF2-40B4-BE49-F238E27FC236}">
                <a16:creationId xmlns:a16="http://schemas.microsoft.com/office/drawing/2014/main" id="{474B62BA-F4AF-D0D6-101A-E3B33520780C}"/>
              </a:ext>
            </a:extLst>
          </p:cNvPr>
          <p:cNvGrpSpPr>
            <a:grpSpLocks/>
          </p:cNvGrpSpPr>
          <p:nvPr/>
        </p:nvGrpSpPr>
        <p:grpSpPr bwMode="auto">
          <a:xfrm>
            <a:off x="7661275" y="1173163"/>
            <a:ext cx="4257675" cy="2439987"/>
            <a:chOff x="10866740" y="2592302"/>
            <a:chExt cx="6246024" cy="3579114"/>
          </a:xfrm>
        </p:grpSpPr>
        <p:sp>
          <p:nvSpPr>
            <p:cNvPr id="102" name="Block Arc 101">
              <a:extLst>
                <a:ext uri="{FF2B5EF4-FFF2-40B4-BE49-F238E27FC236}">
                  <a16:creationId xmlns:a16="http://schemas.microsoft.com/office/drawing/2014/main" id="{9819B14E-36E2-DF49-4601-B570902C9A9D}"/>
                </a:ext>
              </a:extLst>
            </p:cNvPr>
            <p:cNvSpPr/>
            <p:nvPr/>
          </p:nvSpPr>
          <p:spPr>
            <a:xfrm>
              <a:off x="11975281" y="3309522"/>
              <a:ext cx="2859850" cy="2861894"/>
            </a:xfrm>
            <a:prstGeom prst="blockArc">
              <a:avLst>
                <a:gd name="adj1" fmla="val 9000000"/>
                <a:gd name="adj2" fmla="val 16200000"/>
                <a:gd name="adj3" fmla="val 4643"/>
              </a:avLst>
            </a:prstGeom>
            <a:solidFill>
              <a:srgbClr val="74B7C0"/>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Block Arc 102">
              <a:extLst>
                <a:ext uri="{FF2B5EF4-FFF2-40B4-BE49-F238E27FC236}">
                  <a16:creationId xmlns:a16="http://schemas.microsoft.com/office/drawing/2014/main" id="{EE82E1C6-6CCB-40C7-9257-A2CC157287B3}"/>
                </a:ext>
              </a:extLst>
            </p:cNvPr>
            <p:cNvSpPr/>
            <p:nvPr/>
          </p:nvSpPr>
          <p:spPr>
            <a:xfrm>
              <a:off x="11975281" y="3309522"/>
              <a:ext cx="2859850" cy="2861894"/>
            </a:xfrm>
            <a:solidFill>
              <a:srgbClr val="74B7C0"/>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Block Arc 103">
              <a:extLst>
                <a:ext uri="{FF2B5EF4-FFF2-40B4-BE49-F238E27FC236}">
                  <a16:creationId xmlns:a16="http://schemas.microsoft.com/office/drawing/2014/main" id="{A17D53CC-B4B7-3D5D-D0A0-3CC9E12A6AD7}"/>
                </a:ext>
              </a:extLst>
            </p:cNvPr>
            <p:cNvSpPr/>
            <p:nvPr/>
          </p:nvSpPr>
          <p:spPr>
            <a:xfrm>
              <a:off x="11975281" y="3309522"/>
              <a:ext cx="2859850" cy="2861894"/>
            </a:xfrm>
            <a:prstGeom prst="blockArc">
              <a:avLst>
                <a:gd name="adj1" fmla="val 1800000"/>
                <a:gd name="adj2" fmla="val 9000000"/>
                <a:gd name="adj3" fmla="val 4643"/>
              </a:avLst>
            </a:prstGeom>
            <a:solidFill>
              <a:srgbClr val="74B7C0"/>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64640B7B-7A2B-23DE-221E-36AC4904CD47}"/>
                </a:ext>
              </a:extLst>
            </p:cNvPr>
            <p:cNvSpPr/>
            <p:nvPr/>
          </p:nvSpPr>
          <p:spPr>
            <a:xfrm>
              <a:off x="12746137" y="4082630"/>
              <a:ext cx="1318139" cy="1318008"/>
            </a:xfrm>
            <a:custGeom>
              <a:avLst/>
              <a:gdLst>
                <a:gd name="connsiteX0" fmla="*/ 0 w 1317717"/>
                <a:gd name="connsiteY0" fmla="*/ 658859 h 1317717"/>
                <a:gd name="connsiteX1" fmla="*/ 658859 w 1317717"/>
                <a:gd name="connsiteY1" fmla="*/ 0 h 1317717"/>
                <a:gd name="connsiteX2" fmla="*/ 1317718 w 1317717"/>
                <a:gd name="connsiteY2" fmla="*/ 658859 h 1317717"/>
                <a:gd name="connsiteX3" fmla="*/ 658859 w 1317717"/>
                <a:gd name="connsiteY3" fmla="*/ 1317718 h 1317717"/>
                <a:gd name="connsiteX4" fmla="*/ 0 w 1317717"/>
                <a:gd name="connsiteY4" fmla="*/ 658859 h 131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717" h="1317717">
                  <a:moveTo>
                    <a:pt x="0" y="658859"/>
                  </a:moveTo>
                  <a:cubicBezTo>
                    <a:pt x="0" y="294981"/>
                    <a:pt x="294981" y="0"/>
                    <a:pt x="658859" y="0"/>
                  </a:cubicBezTo>
                  <a:cubicBezTo>
                    <a:pt x="1022737" y="0"/>
                    <a:pt x="1317718" y="294981"/>
                    <a:pt x="1317718" y="658859"/>
                  </a:cubicBezTo>
                  <a:cubicBezTo>
                    <a:pt x="1317718" y="1022737"/>
                    <a:pt x="1022737" y="1317718"/>
                    <a:pt x="658859" y="1317718"/>
                  </a:cubicBezTo>
                  <a:cubicBezTo>
                    <a:pt x="294981" y="1317718"/>
                    <a:pt x="0" y="1022737"/>
                    <a:pt x="0" y="658859"/>
                  </a:cubicBezTo>
                  <a:close/>
                </a:path>
              </a:pathLst>
            </a:custGeom>
            <a:solidFill>
              <a:srgbClr val="30636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3696" tIns="143696" rIns="143696" bIns="143696" spcCol="1270" anchor="ctr"/>
            <a:lstStyle/>
            <a:p>
              <a:pPr marL="0" marR="0" lvl="0" indent="0" algn="ctr" defTabSz="424315" rtl="0" eaLnBrk="1" fontAlgn="auto" latinLnBrk="0" hangingPunct="1">
                <a:lnSpc>
                  <a:spcPct val="100000"/>
                </a:lnSpc>
                <a:spcBef>
                  <a:spcPct val="0"/>
                </a:spcBef>
                <a:spcAft>
                  <a:spcPts val="0"/>
                </a:spcAft>
                <a:buClrTx/>
                <a:buSzTx/>
                <a:buFontTx/>
                <a:buNone/>
                <a:tabLst/>
                <a:defRPr/>
              </a:pPr>
              <a:r>
                <a:rPr kumimoji="0" lang="en-CA" sz="9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21</a:t>
              </a:r>
              <a:r>
                <a:rPr kumimoji="0" lang="en-CA" sz="955" b="0"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st</a:t>
              </a:r>
              <a:r>
                <a:rPr kumimoji="0" lang="en-CA" sz="9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Century</a:t>
              </a:r>
            </a:p>
            <a:p>
              <a:pPr marL="0" marR="0" lvl="0" indent="0" algn="ctr" defTabSz="424315" rtl="0" eaLnBrk="1" fontAlgn="auto" latinLnBrk="0" hangingPunct="1">
                <a:lnSpc>
                  <a:spcPct val="100000"/>
                </a:lnSpc>
                <a:spcBef>
                  <a:spcPct val="0"/>
                </a:spcBef>
                <a:spcAft>
                  <a:spcPts val="0"/>
                </a:spcAft>
                <a:buClrTx/>
                <a:buSzTx/>
                <a:buFontTx/>
                <a:buNone/>
                <a:tabLst/>
                <a:defRPr/>
              </a:pPr>
              <a:r>
                <a:rPr kumimoji="0" lang="en-CA" sz="9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Military</a:t>
              </a:r>
            </a:p>
          </p:txBody>
        </p:sp>
        <p:sp>
          <p:nvSpPr>
            <p:cNvPr id="106" name="Freeform: Shape 105">
              <a:extLst>
                <a:ext uri="{FF2B5EF4-FFF2-40B4-BE49-F238E27FC236}">
                  <a16:creationId xmlns:a16="http://schemas.microsoft.com/office/drawing/2014/main" id="{587F42C2-1B3B-7DCB-F150-B96F87B83396}"/>
                </a:ext>
              </a:extLst>
            </p:cNvPr>
            <p:cNvSpPr/>
            <p:nvPr/>
          </p:nvSpPr>
          <p:spPr>
            <a:xfrm>
              <a:off x="12792715" y="2739005"/>
              <a:ext cx="1222655" cy="1208563"/>
            </a:xfrm>
            <a:custGeom>
              <a:avLst/>
              <a:gdLst>
                <a:gd name="connsiteX0" fmla="*/ 0 w 1223160"/>
                <a:gd name="connsiteY0" fmla="*/ 603579 h 1207157"/>
                <a:gd name="connsiteX1" fmla="*/ 611580 w 1223160"/>
                <a:gd name="connsiteY1" fmla="*/ 0 h 1207157"/>
                <a:gd name="connsiteX2" fmla="*/ 1223160 w 1223160"/>
                <a:gd name="connsiteY2" fmla="*/ 603579 h 1207157"/>
                <a:gd name="connsiteX3" fmla="*/ 611580 w 1223160"/>
                <a:gd name="connsiteY3" fmla="*/ 1207158 h 1207157"/>
                <a:gd name="connsiteX4" fmla="*/ 0 w 1223160"/>
                <a:gd name="connsiteY4" fmla="*/ 603579 h 120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60" h="1207157">
                  <a:moveTo>
                    <a:pt x="0" y="603579"/>
                  </a:moveTo>
                  <a:cubicBezTo>
                    <a:pt x="0" y="270232"/>
                    <a:pt x="273814" y="0"/>
                    <a:pt x="611580" y="0"/>
                  </a:cubicBezTo>
                  <a:cubicBezTo>
                    <a:pt x="949346" y="0"/>
                    <a:pt x="1223160" y="270232"/>
                    <a:pt x="1223160" y="603579"/>
                  </a:cubicBezTo>
                  <a:cubicBezTo>
                    <a:pt x="1223160" y="936926"/>
                    <a:pt x="949346" y="1207158"/>
                    <a:pt x="611580" y="1207158"/>
                  </a:cubicBezTo>
                  <a:cubicBezTo>
                    <a:pt x="273814" y="1207158"/>
                    <a:pt x="0" y="936926"/>
                    <a:pt x="0" y="603579"/>
                  </a:cubicBezTo>
                  <a:close/>
                </a:path>
              </a:pathLst>
            </a:custGeom>
            <a:solidFill>
              <a:srgbClr val="00808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nchor="ctr"/>
            <a:lstStyle/>
            <a:p>
              <a:pPr marL="0" marR="0" lvl="0" indent="0" algn="ctr" defTabSz="318236" rtl="0" eaLnBrk="1" fontAlgn="auto" latinLnBrk="0" hangingPunct="1">
                <a:lnSpc>
                  <a:spcPct val="90000"/>
                </a:lnSpc>
                <a:spcBef>
                  <a:spcPct val="0"/>
                </a:spcBef>
                <a:spcAft>
                  <a:spcPct val="35000"/>
                </a:spcAft>
                <a:buClrTx/>
                <a:buSzTx/>
                <a:buFontTx/>
                <a:buNone/>
                <a:tabLst/>
                <a:defRPr/>
              </a:pPr>
              <a:r>
                <a:rPr kumimoji="0" lang="en-CA" sz="716"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Modernization</a:t>
              </a:r>
            </a:p>
          </p:txBody>
        </p:sp>
        <p:sp>
          <p:nvSpPr>
            <p:cNvPr id="107" name="Freeform: Shape 106">
              <a:extLst>
                <a:ext uri="{FF2B5EF4-FFF2-40B4-BE49-F238E27FC236}">
                  <a16:creationId xmlns:a16="http://schemas.microsoft.com/office/drawing/2014/main" id="{FA0EA223-3173-6112-3E0C-6D9510D9E853}"/>
                </a:ext>
              </a:extLst>
            </p:cNvPr>
            <p:cNvSpPr/>
            <p:nvPr/>
          </p:nvSpPr>
          <p:spPr>
            <a:xfrm>
              <a:off x="14003726" y="4837108"/>
              <a:ext cx="1222655" cy="1206234"/>
            </a:xfrm>
            <a:custGeom>
              <a:avLst/>
              <a:gdLst>
                <a:gd name="connsiteX0" fmla="*/ 0 w 1223160"/>
                <a:gd name="connsiteY0" fmla="*/ 603579 h 1207157"/>
                <a:gd name="connsiteX1" fmla="*/ 611580 w 1223160"/>
                <a:gd name="connsiteY1" fmla="*/ 0 h 1207157"/>
                <a:gd name="connsiteX2" fmla="*/ 1223160 w 1223160"/>
                <a:gd name="connsiteY2" fmla="*/ 603579 h 1207157"/>
                <a:gd name="connsiteX3" fmla="*/ 611580 w 1223160"/>
                <a:gd name="connsiteY3" fmla="*/ 1207158 h 1207157"/>
                <a:gd name="connsiteX4" fmla="*/ 0 w 1223160"/>
                <a:gd name="connsiteY4" fmla="*/ 603579 h 120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60" h="1207157">
                  <a:moveTo>
                    <a:pt x="0" y="603579"/>
                  </a:moveTo>
                  <a:cubicBezTo>
                    <a:pt x="0" y="270232"/>
                    <a:pt x="273814" y="0"/>
                    <a:pt x="611580" y="0"/>
                  </a:cubicBezTo>
                  <a:cubicBezTo>
                    <a:pt x="949346" y="0"/>
                    <a:pt x="1223160" y="270232"/>
                    <a:pt x="1223160" y="603579"/>
                  </a:cubicBezTo>
                  <a:cubicBezTo>
                    <a:pt x="1223160" y="936926"/>
                    <a:pt x="949346" y="1207158"/>
                    <a:pt x="611580" y="1207158"/>
                  </a:cubicBezTo>
                  <a:cubicBezTo>
                    <a:pt x="273814" y="1207158"/>
                    <a:pt x="0" y="936926"/>
                    <a:pt x="0" y="603579"/>
                  </a:cubicBezTo>
                  <a:close/>
                </a:path>
              </a:pathLst>
            </a:custGeom>
            <a:solidFill>
              <a:srgbClr val="008080"/>
            </a:solidFill>
            <a:ln w="38100">
              <a:solidFill>
                <a:srgbClr val="FF0000"/>
              </a:solidFill>
              <a:prstDash val="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nchor="ctr"/>
            <a:lstStyle/>
            <a:p>
              <a:pPr marL="0" marR="0" lvl="0" indent="0" algn="ctr" defTabSz="318236" rtl="0" eaLnBrk="1" fontAlgn="auto" latinLnBrk="0" hangingPunct="1">
                <a:lnSpc>
                  <a:spcPct val="90000"/>
                </a:lnSpc>
                <a:spcBef>
                  <a:spcPct val="0"/>
                </a:spcBef>
                <a:spcAft>
                  <a:spcPct val="35000"/>
                </a:spcAft>
                <a:buClrTx/>
                <a:buSzTx/>
                <a:buFontTx/>
                <a:buNone/>
                <a:tabLst/>
                <a:defRPr/>
              </a:pPr>
              <a:r>
                <a:rPr kumimoji="0" lang="en-CA" sz="716"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Culture Evolution</a:t>
              </a:r>
            </a:p>
          </p:txBody>
        </p:sp>
        <p:sp>
          <p:nvSpPr>
            <p:cNvPr id="108" name="Freeform: Shape 107">
              <a:extLst>
                <a:ext uri="{FF2B5EF4-FFF2-40B4-BE49-F238E27FC236}">
                  <a16:creationId xmlns:a16="http://schemas.microsoft.com/office/drawing/2014/main" id="{B5ABB5EE-646F-4FD1-DEBD-5D3B3B93C428}"/>
                </a:ext>
              </a:extLst>
            </p:cNvPr>
            <p:cNvSpPr/>
            <p:nvPr/>
          </p:nvSpPr>
          <p:spPr>
            <a:xfrm>
              <a:off x="11584031" y="4837108"/>
              <a:ext cx="1222656" cy="1206234"/>
            </a:xfrm>
            <a:custGeom>
              <a:avLst/>
              <a:gdLst>
                <a:gd name="connsiteX0" fmla="*/ 0 w 1223160"/>
                <a:gd name="connsiteY0" fmla="*/ 603579 h 1207157"/>
                <a:gd name="connsiteX1" fmla="*/ 611580 w 1223160"/>
                <a:gd name="connsiteY1" fmla="*/ 0 h 1207157"/>
                <a:gd name="connsiteX2" fmla="*/ 1223160 w 1223160"/>
                <a:gd name="connsiteY2" fmla="*/ 603579 h 1207157"/>
                <a:gd name="connsiteX3" fmla="*/ 611580 w 1223160"/>
                <a:gd name="connsiteY3" fmla="*/ 1207158 h 1207157"/>
                <a:gd name="connsiteX4" fmla="*/ 0 w 1223160"/>
                <a:gd name="connsiteY4" fmla="*/ 603579 h 120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60" h="1207157">
                  <a:moveTo>
                    <a:pt x="0" y="603579"/>
                  </a:moveTo>
                  <a:cubicBezTo>
                    <a:pt x="0" y="270232"/>
                    <a:pt x="273814" y="0"/>
                    <a:pt x="611580" y="0"/>
                  </a:cubicBezTo>
                  <a:cubicBezTo>
                    <a:pt x="949346" y="0"/>
                    <a:pt x="1223160" y="270232"/>
                    <a:pt x="1223160" y="603579"/>
                  </a:cubicBezTo>
                  <a:cubicBezTo>
                    <a:pt x="1223160" y="936926"/>
                    <a:pt x="949346" y="1207158"/>
                    <a:pt x="611580" y="1207158"/>
                  </a:cubicBezTo>
                  <a:cubicBezTo>
                    <a:pt x="273814" y="1207158"/>
                    <a:pt x="0" y="936926"/>
                    <a:pt x="0" y="603579"/>
                  </a:cubicBezTo>
                  <a:close/>
                </a:path>
              </a:pathLst>
            </a:custGeom>
            <a:solidFill>
              <a:srgbClr val="00808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0" tIns="0" rIns="0" bIns="0" spcCol="1270" anchor="ctr"/>
            <a:lstStyle/>
            <a:p>
              <a:pPr marL="0" marR="0" lvl="0" indent="0" algn="ctr" defTabSz="318236" rtl="0" eaLnBrk="1" fontAlgn="auto" latinLnBrk="0" hangingPunct="1">
                <a:lnSpc>
                  <a:spcPct val="90000"/>
                </a:lnSpc>
                <a:spcBef>
                  <a:spcPct val="0"/>
                </a:spcBef>
                <a:spcAft>
                  <a:spcPct val="35000"/>
                </a:spcAft>
                <a:buClrTx/>
                <a:buSzTx/>
                <a:buFontTx/>
                <a:buNone/>
                <a:tabLst/>
                <a:defRPr/>
              </a:pPr>
              <a:r>
                <a:rPr kumimoji="0" lang="en-CA" sz="716"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Reconstitution</a:t>
              </a:r>
            </a:p>
          </p:txBody>
        </p:sp>
        <p:sp>
          <p:nvSpPr>
            <p:cNvPr id="109" name="Rectangle 108">
              <a:extLst>
                <a:ext uri="{FF2B5EF4-FFF2-40B4-BE49-F238E27FC236}">
                  <a16:creationId xmlns:a16="http://schemas.microsoft.com/office/drawing/2014/main" id="{6CCCD3C1-6904-119D-15CB-2654431340D5}"/>
                </a:ext>
              </a:extLst>
            </p:cNvPr>
            <p:cNvSpPr/>
            <p:nvPr/>
          </p:nvSpPr>
          <p:spPr>
            <a:xfrm>
              <a:off x="13980437" y="2592302"/>
              <a:ext cx="1918987" cy="861596"/>
            </a:xfrm>
            <a:prstGeom prst="rect">
              <a:avLst/>
            </a:prstGeom>
            <a:noFill/>
          </p:spPr>
          <p:txBody>
            <a:bodyPr wrap="none" lIns="81980" tIns="40991" rIns="81980" bIns="40991">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Capabilities</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Defence Policy Update</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Digitalization</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Business Transformation</a:t>
              </a:r>
            </a:p>
          </p:txBody>
        </p:sp>
        <p:sp>
          <p:nvSpPr>
            <p:cNvPr id="110" name="Rectangle 109">
              <a:extLst>
                <a:ext uri="{FF2B5EF4-FFF2-40B4-BE49-F238E27FC236}">
                  <a16:creationId xmlns:a16="http://schemas.microsoft.com/office/drawing/2014/main" id="{FEA802C4-8788-413F-31C3-8C6E4B8F4C2B}"/>
                </a:ext>
              </a:extLst>
            </p:cNvPr>
            <p:cNvSpPr/>
            <p:nvPr/>
          </p:nvSpPr>
          <p:spPr>
            <a:xfrm>
              <a:off x="10866740" y="4233990"/>
              <a:ext cx="1138817" cy="675305"/>
            </a:xfrm>
            <a:prstGeom prst="rect">
              <a:avLst/>
            </a:prstGeom>
            <a:noFill/>
          </p:spPr>
          <p:txBody>
            <a:bodyPr wrap="none" lIns="81980" tIns="40991" rIns="81980" bIns="40991">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Recruitment</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Retention</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Force Design</a:t>
              </a:r>
            </a:p>
          </p:txBody>
        </p:sp>
        <p:sp>
          <p:nvSpPr>
            <p:cNvPr id="111" name="Rectangle 110">
              <a:extLst>
                <a:ext uri="{FF2B5EF4-FFF2-40B4-BE49-F238E27FC236}">
                  <a16:creationId xmlns:a16="http://schemas.microsoft.com/office/drawing/2014/main" id="{C4B60096-D970-4A23-137F-FFA079796D46}"/>
                </a:ext>
              </a:extLst>
            </p:cNvPr>
            <p:cNvSpPr/>
            <p:nvPr/>
          </p:nvSpPr>
          <p:spPr>
            <a:xfrm>
              <a:off x="14807185" y="4192075"/>
              <a:ext cx="2305579" cy="675305"/>
            </a:xfrm>
            <a:prstGeom prst="rect">
              <a:avLst/>
            </a:prstGeom>
            <a:noFill/>
          </p:spPr>
          <p:txBody>
            <a:bodyPr wrap="none" lIns="81980" tIns="40991" rIns="81980" bIns="40991">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Diversity, Equity, Inclusion</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Professional Conduct</a:t>
              </a:r>
            </a:p>
            <a:p>
              <a:pPr marL="0" marR="0" lvl="0" indent="0" algn="l" defTabSz="1727942" rtl="0" eaLnBrk="1" fontAlgn="auto" latinLnBrk="0" hangingPunct="1">
                <a:lnSpc>
                  <a:spcPct val="100000"/>
                </a:lnSpc>
                <a:spcBef>
                  <a:spcPts val="0"/>
                </a:spcBef>
                <a:spcAft>
                  <a:spcPts val="0"/>
                </a:spcAft>
                <a:buClrTx/>
                <a:buSzTx/>
                <a:buFontTx/>
                <a:buNone/>
                <a:tabLst/>
                <a:defRPr/>
              </a:pPr>
              <a:r>
                <a:rPr kumimoji="0" lang="en-US" sz="819" b="0" i="0" u="none" strike="noStrike" kern="1200" cap="none" spc="0" normalizeH="0" baseline="0" noProof="0">
                  <a:ln w="0"/>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Military Justice Modernization</a:t>
              </a:r>
            </a:p>
          </p:txBody>
        </p:sp>
      </p:grpSp>
      <p:grpSp>
        <p:nvGrpSpPr>
          <p:cNvPr id="115" name="Group 114">
            <a:extLst>
              <a:ext uri="{FF2B5EF4-FFF2-40B4-BE49-F238E27FC236}">
                <a16:creationId xmlns:a16="http://schemas.microsoft.com/office/drawing/2014/main" id="{97494511-D0C3-7FE9-BD3B-260E8C0ACF16}"/>
              </a:ext>
            </a:extLst>
          </p:cNvPr>
          <p:cNvGrpSpPr/>
          <p:nvPr/>
        </p:nvGrpSpPr>
        <p:grpSpPr>
          <a:xfrm>
            <a:off x="269041" y="1439497"/>
            <a:ext cx="3132615" cy="2171601"/>
            <a:chOff x="367908" y="2506575"/>
            <a:chExt cx="17145785" cy="4900727"/>
          </a:xfrm>
          <a:solidFill>
            <a:srgbClr val="0F646C"/>
          </a:solidFill>
        </p:grpSpPr>
        <p:sp>
          <p:nvSpPr>
            <p:cNvPr id="112" name="Rounded Rectangle 2">
              <a:extLst>
                <a:ext uri="{FF2B5EF4-FFF2-40B4-BE49-F238E27FC236}">
                  <a16:creationId xmlns:a16="http://schemas.microsoft.com/office/drawing/2014/main" id="{1B2B63F8-4F11-8FBB-2977-41B2AB0D307D}"/>
                </a:ext>
              </a:extLst>
            </p:cNvPr>
            <p:cNvSpPr/>
            <p:nvPr/>
          </p:nvSpPr>
          <p:spPr>
            <a:xfrm>
              <a:off x="367908" y="2506575"/>
              <a:ext cx="17145785" cy="4900727"/>
            </a:xfrm>
            <a:prstGeom prst="roundRect">
              <a:avLst>
                <a:gd name="adj" fmla="val 7559"/>
              </a:avLst>
            </a:prstGeom>
            <a:grpFill/>
            <a:ln>
              <a:noFill/>
            </a:ln>
            <a:effectLst>
              <a:outerShdw blurRad="723900" dist="1397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727942" rtl="0" eaLnBrk="1" latinLnBrk="0" hangingPunct="1">
                <a:defRPr sz="3401" kern="1200">
                  <a:solidFill>
                    <a:schemeClr val="lt1"/>
                  </a:solidFill>
                  <a:latin typeface="+mn-lt"/>
                  <a:ea typeface="+mn-ea"/>
                  <a:cs typeface="+mn-cs"/>
                </a:defRPr>
              </a:lvl1pPr>
              <a:lvl2pPr marL="863971" algn="l" defTabSz="1727942" rtl="0" eaLnBrk="1" latinLnBrk="0" hangingPunct="1">
                <a:defRPr sz="3401" kern="1200">
                  <a:solidFill>
                    <a:schemeClr val="lt1"/>
                  </a:solidFill>
                  <a:latin typeface="+mn-lt"/>
                  <a:ea typeface="+mn-ea"/>
                  <a:cs typeface="+mn-cs"/>
                </a:defRPr>
              </a:lvl2pPr>
              <a:lvl3pPr marL="1727942" algn="l" defTabSz="1727942" rtl="0" eaLnBrk="1" latinLnBrk="0" hangingPunct="1">
                <a:defRPr sz="3401" kern="1200">
                  <a:solidFill>
                    <a:schemeClr val="lt1"/>
                  </a:solidFill>
                  <a:latin typeface="+mn-lt"/>
                  <a:ea typeface="+mn-ea"/>
                  <a:cs typeface="+mn-cs"/>
                </a:defRPr>
              </a:lvl3pPr>
              <a:lvl4pPr marL="2591913" algn="l" defTabSz="1727942" rtl="0" eaLnBrk="1" latinLnBrk="0" hangingPunct="1">
                <a:defRPr sz="3401" kern="1200">
                  <a:solidFill>
                    <a:schemeClr val="lt1"/>
                  </a:solidFill>
                  <a:latin typeface="+mn-lt"/>
                  <a:ea typeface="+mn-ea"/>
                  <a:cs typeface="+mn-cs"/>
                </a:defRPr>
              </a:lvl4pPr>
              <a:lvl5pPr marL="3455883" algn="l" defTabSz="1727942" rtl="0" eaLnBrk="1" latinLnBrk="0" hangingPunct="1">
                <a:defRPr sz="3401" kern="1200">
                  <a:solidFill>
                    <a:schemeClr val="lt1"/>
                  </a:solidFill>
                  <a:latin typeface="+mn-lt"/>
                  <a:ea typeface="+mn-ea"/>
                  <a:cs typeface="+mn-cs"/>
                </a:defRPr>
              </a:lvl5pPr>
              <a:lvl6pPr marL="4319854" algn="l" defTabSz="1727942" rtl="0" eaLnBrk="1" latinLnBrk="0" hangingPunct="1">
                <a:defRPr sz="3401" kern="1200">
                  <a:solidFill>
                    <a:schemeClr val="lt1"/>
                  </a:solidFill>
                  <a:latin typeface="+mn-lt"/>
                  <a:ea typeface="+mn-ea"/>
                  <a:cs typeface="+mn-cs"/>
                </a:defRPr>
              </a:lvl6pPr>
              <a:lvl7pPr marL="5183825" algn="l" defTabSz="1727942" rtl="0" eaLnBrk="1" latinLnBrk="0" hangingPunct="1">
                <a:defRPr sz="3401" kern="1200">
                  <a:solidFill>
                    <a:schemeClr val="lt1"/>
                  </a:solidFill>
                  <a:latin typeface="+mn-lt"/>
                  <a:ea typeface="+mn-ea"/>
                  <a:cs typeface="+mn-cs"/>
                </a:defRPr>
              </a:lvl7pPr>
              <a:lvl8pPr marL="6047796" algn="l" defTabSz="1727942" rtl="0" eaLnBrk="1" latinLnBrk="0" hangingPunct="1">
                <a:defRPr sz="3401" kern="1200">
                  <a:solidFill>
                    <a:schemeClr val="lt1"/>
                  </a:solidFill>
                  <a:latin typeface="+mn-lt"/>
                  <a:ea typeface="+mn-ea"/>
                  <a:cs typeface="+mn-cs"/>
                </a:defRPr>
              </a:lvl8pPr>
              <a:lvl9pPr marL="6911767" algn="l" defTabSz="1727942" rtl="0" eaLnBrk="1" latinLnBrk="0" hangingPunct="1">
                <a:defRPr sz="3401" kern="1200">
                  <a:solidFill>
                    <a:schemeClr val="lt1"/>
                  </a:solidFill>
                  <a:latin typeface="+mn-lt"/>
                  <a:ea typeface="+mn-ea"/>
                  <a:cs typeface="+mn-cs"/>
                </a:defRPr>
              </a:lvl9pPr>
            </a:lstStyle>
            <a:p>
              <a:pPr marL="0" marR="0" lvl="0" indent="0" algn="ctr" defTabSz="1727942" rtl="0" eaLnBrk="1" fontAlgn="auto" latinLnBrk="0" hangingPunct="1">
                <a:lnSpc>
                  <a:spcPct val="100000"/>
                </a:lnSpc>
                <a:spcBef>
                  <a:spcPts val="0"/>
                </a:spcBef>
                <a:spcAft>
                  <a:spcPts val="0"/>
                </a:spcAft>
                <a:buClrTx/>
                <a:buSzTx/>
                <a:buFontTx/>
                <a:buNone/>
                <a:tabLst/>
                <a:defRPr/>
              </a:pPr>
              <a:endParaRPr kumimoji="0" lang="en-US" sz="1091" b="0" i="0" u="none" strike="noStrike" kern="1200" cap="none" spc="0" normalizeH="0" baseline="0" noProof="0">
                <a:ln>
                  <a:noFill/>
                </a:ln>
                <a:solidFill>
                  <a:prstClr val="white"/>
                </a:solidFill>
                <a:effectLst/>
                <a:uLnTx/>
                <a:uFillTx/>
                <a:latin typeface="Poppins" pitchFamily="2" charset="77"/>
                <a:ea typeface="+mn-ea"/>
                <a:cs typeface="+mn-cs"/>
              </a:endParaRPr>
            </a:p>
          </p:txBody>
        </p:sp>
        <p:sp>
          <p:nvSpPr>
            <p:cNvPr id="113" name="TextBox 2">
              <a:extLst>
                <a:ext uri="{FF2B5EF4-FFF2-40B4-BE49-F238E27FC236}">
                  <a16:creationId xmlns:a16="http://schemas.microsoft.com/office/drawing/2014/main" id="{17A7D090-07C2-6C8E-2745-D64EB6751DBF}"/>
                </a:ext>
              </a:extLst>
            </p:cNvPr>
            <p:cNvSpPr txBox="1"/>
            <p:nvPr/>
          </p:nvSpPr>
          <p:spPr>
            <a:xfrm>
              <a:off x="1401363" y="2572519"/>
              <a:ext cx="15078870" cy="1487393"/>
            </a:xfrm>
            <a:prstGeom prst="rect">
              <a:avLst/>
            </a:prstGeom>
            <a:grpFill/>
          </p:spPr>
          <p:txBody>
            <a:bodyP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US" sz="3683" b="1" i="0" u="none" strike="noStrike" kern="1200" cap="none" spc="-197"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Vision</a:t>
              </a:r>
            </a:p>
          </p:txBody>
        </p:sp>
        <p:sp>
          <p:nvSpPr>
            <p:cNvPr id="114" name="TextBox 3">
              <a:extLst>
                <a:ext uri="{FF2B5EF4-FFF2-40B4-BE49-F238E27FC236}">
                  <a16:creationId xmlns:a16="http://schemas.microsoft.com/office/drawing/2014/main" id="{8E9D658C-59A8-56E2-879E-389B5D1D5AFA}"/>
                </a:ext>
              </a:extLst>
            </p:cNvPr>
            <p:cNvSpPr txBox="1"/>
            <p:nvPr/>
          </p:nvSpPr>
          <p:spPr>
            <a:xfrm>
              <a:off x="679413" y="4019156"/>
              <a:ext cx="16367759" cy="2448299"/>
            </a:xfrm>
            <a:prstGeom prst="rect">
              <a:avLst/>
            </a:prstGeom>
            <a:grpFill/>
          </p:spPr>
          <p:txBody>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US" sz="1091"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Together - Stronger: </a:t>
              </a:r>
            </a:p>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US" sz="1091" b="1"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Diversity of Service, Unity of Purpose</a:t>
              </a:r>
            </a:p>
            <a:p>
              <a:pPr marL="0" marR="0" lvl="0" indent="0" algn="ctr" defTabSz="1727942" rtl="0" eaLnBrk="1" fontAlgn="auto" latinLnBrk="0" hangingPunct="1">
                <a:lnSpc>
                  <a:spcPct val="100000"/>
                </a:lnSpc>
                <a:spcBef>
                  <a:spcPts val="0"/>
                </a:spcBef>
                <a:spcAft>
                  <a:spcPts val="0"/>
                </a:spcAft>
                <a:buClrTx/>
                <a:buSzTx/>
                <a:buFontTx/>
                <a:buNone/>
                <a:tabLst/>
                <a:defRPr/>
              </a:pPr>
              <a:endParaRPr kumimoji="0" lang="en-CA" sz="819" b="0" i="0" u="none" strike="noStrike" kern="120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CA" sz="955" b="0" i="0" u="none" strike="noStrike" kern="1200" cap="none" spc="-13"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We will build a Defence Team where each member,</a:t>
              </a:r>
            </a:p>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CA" sz="955" b="0" i="0" u="none" strike="noStrike" kern="1200" cap="none" spc="-13"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across the organization, and lived experience, </a:t>
              </a:r>
            </a:p>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CA" sz="955" b="0" i="0" u="none" strike="noStrike" kern="1200" cap="none" spc="-13"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is valued for their knowledge, skills, </a:t>
              </a:r>
            </a:p>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CA" sz="955" b="0" i="0" u="none" strike="noStrike" kern="1200" cap="none" spc="-13"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and is enabled to achieve their full potential in order to make their maximum contribution</a:t>
              </a:r>
            </a:p>
            <a:p>
              <a:pPr marL="0" marR="0" lvl="0" indent="0" algn="ctr" defTabSz="1727942" rtl="0" eaLnBrk="1" fontAlgn="auto" latinLnBrk="0" hangingPunct="1">
                <a:lnSpc>
                  <a:spcPct val="100000"/>
                </a:lnSpc>
                <a:spcBef>
                  <a:spcPts val="0"/>
                </a:spcBef>
                <a:spcAft>
                  <a:spcPts val="0"/>
                </a:spcAft>
                <a:buClrTx/>
                <a:buSzTx/>
                <a:buFontTx/>
                <a:buNone/>
                <a:tabLst/>
                <a:defRPr/>
              </a:pPr>
              <a:r>
                <a:rPr kumimoji="0" lang="en-CA" sz="955" b="0" i="0" u="none" strike="noStrike" kern="1200" cap="none" spc="-13"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to operational readiness and effectiveness.</a:t>
              </a:r>
            </a:p>
          </p:txBody>
        </p:sp>
      </p:grpSp>
      <p:grpSp>
        <p:nvGrpSpPr>
          <p:cNvPr id="100364" name="Group 130">
            <a:extLst>
              <a:ext uri="{FF2B5EF4-FFF2-40B4-BE49-F238E27FC236}">
                <a16:creationId xmlns:a16="http://schemas.microsoft.com/office/drawing/2014/main" id="{C6830A9E-7B9E-98CE-E2B5-90AB16243B15}"/>
              </a:ext>
            </a:extLst>
          </p:cNvPr>
          <p:cNvGrpSpPr>
            <a:grpSpLocks/>
          </p:cNvGrpSpPr>
          <p:nvPr/>
        </p:nvGrpSpPr>
        <p:grpSpPr bwMode="auto">
          <a:xfrm>
            <a:off x="7148513" y="4056063"/>
            <a:ext cx="4662487" cy="2525712"/>
            <a:chOff x="49018" y="220103"/>
            <a:chExt cx="17783565" cy="9618195"/>
          </a:xfrm>
        </p:grpSpPr>
        <p:sp>
          <p:nvSpPr>
            <p:cNvPr id="116" name="Rectangle 115">
              <a:extLst>
                <a:ext uri="{FF2B5EF4-FFF2-40B4-BE49-F238E27FC236}">
                  <a16:creationId xmlns:a16="http://schemas.microsoft.com/office/drawing/2014/main" id="{63CFD04F-4046-48FA-5C1C-B43294B7B9F3}"/>
                </a:ext>
              </a:extLst>
            </p:cNvPr>
            <p:cNvSpPr/>
            <p:nvPr/>
          </p:nvSpPr>
          <p:spPr>
            <a:xfrm>
              <a:off x="49018" y="220103"/>
              <a:ext cx="17783565" cy="3204051"/>
            </a:xfrm>
            <a:prstGeom prst="rect">
              <a:avLst/>
            </a:prstGeom>
            <a:noFill/>
            <a:ln w="38100" cap="flat" cmpd="sng" algn="ctr">
              <a:solidFill>
                <a:srgbClr val="4DADB5"/>
              </a:solidFill>
              <a:prstDash val="solid"/>
              <a:miter lim="800000"/>
            </a:ln>
            <a:effectLst/>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FFFFFF"/>
                </a:solidFill>
                <a:effectLst/>
                <a:uLnTx/>
                <a:uFillTx/>
                <a:latin typeface="Poppins" pitchFamily="2" charset="77"/>
                <a:ea typeface="+mn-ea"/>
                <a:cs typeface="+mn-cs"/>
              </a:endParaRPr>
            </a:p>
          </p:txBody>
        </p:sp>
        <p:sp>
          <p:nvSpPr>
            <p:cNvPr id="117" name="Rectangle 116">
              <a:extLst>
                <a:ext uri="{FF2B5EF4-FFF2-40B4-BE49-F238E27FC236}">
                  <a16:creationId xmlns:a16="http://schemas.microsoft.com/office/drawing/2014/main" id="{638C75E5-DCE4-9F6B-A8E9-BB7862B1BA7E}"/>
                </a:ext>
              </a:extLst>
            </p:cNvPr>
            <p:cNvSpPr/>
            <p:nvPr/>
          </p:nvSpPr>
          <p:spPr>
            <a:xfrm>
              <a:off x="49018" y="3424154"/>
              <a:ext cx="17783565" cy="3210094"/>
            </a:xfrm>
            <a:prstGeom prst="rect">
              <a:avLst/>
            </a:prstGeom>
            <a:solidFill>
              <a:srgbClr val="74B7C0"/>
            </a:solidFill>
            <a:ln w="38100" cap="flat" cmpd="sng" algn="ctr">
              <a:solidFill>
                <a:srgbClr val="4DADB5"/>
              </a:solidFill>
              <a:prstDash val="solid"/>
              <a:miter lim="800000"/>
            </a:ln>
            <a:effectLst/>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FFFFFF"/>
                </a:solidFill>
                <a:effectLst/>
                <a:uLnTx/>
                <a:uFillTx/>
                <a:latin typeface="Poppins" pitchFamily="2" charset="77"/>
                <a:ea typeface="+mn-ea"/>
                <a:cs typeface="+mn-cs"/>
              </a:endParaRPr>
            </a:p>
          </p:txBody>
        </p:sp>
        <p:sp>
          <p:nvSpPr>
            <p:cNvPr id="118" name="Rectangle 117">
              <a:extLst>
                <a:ext uri="{FF2B5EF4-FFF2-40B4-BE49-F238E27FC236}">
                  <a16:creationId xmlns:a16="http://schemas.microsoft.com/office/drawing/2014/main" id="{8DE568F7-0777-584A-1D8D-00D6E15E0FDB}"/>
                </a:ext>
              </a:extLst>
            </p:cNvPr>
            <p:cNvSpPr/>
            <p:nvPr/>
          </p:nvSpPr>
          <p:spPr>
            <a:xfrm>
              <a:off x="49018" y="6634247"/>
              <a:ext cx="17783565" cy="3204051"/>
            </a:xfrm>
            <a:prstGeom prst="rect">
              <a:avLst/>
            </a:prstGeom>
            <a:noFill/>
            <a:ln w="38100" cap="flat" cmpd="sng" algn="ctr">
              <a:solidFill>
                <a:srgbClr val="4DADB5"/>
              </a:solidFill>
              <a:prstDash val="solid"/>
              <a:miter lim="800000"/>
            </a:ln>
            <a:effectLst/>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FFFFFF"/>
                </a:solidFill>
                <a:effectLst/>
                <a:uLnTx/>
                <a:uFillTx/>
                <a:latin typeface="Poppins" pitchFamily="2" charset="77"/>
                <a:ea typeface="+mn-ea"/>
                <a:cs typeface="+mn-cs"/>
              </a:endParaRPr>
            </a:p>
          </p:txBody>
        </p:sp>
        <p:sp>
          <p:nvSpPr>
            <p:cNvPr id="119" name="Oval 118">
              <a:extLst>
                <a:ext uri="{FF2B5EF4-FFF2-40B4-BE49-F238E27FC236}">
                  <a16:creationId xmlns:a16="http://schemas.microsoft.com/office/drawing/2014/main" id="{631F8875-4675-20F3-212B-25B2ADB0B6DE}"/>
                </a:ext>
              </a:extLst>
            </p:cNvPr>
            <p:cNvSpPr/>
            <p:nvPr/>
          </p:nvSpPr>
          <p:spPr>
            <a:xfrm>
              <a:off x="497089" y="764187"/>
              <a:ext cx="2119254" cy="2115882"/>
            </a:xfrm>
            <a:prstGeom prst="ellipse">
              <a:avLst/>
            </a:prstGeom>
            <a:solidFill>
              <a:srgbClr val="74B7C0"/>
            </a:solidFill>
            <a:ln w="12700" cap="flat" cmpd="sng" algn="ctr">
              <a:noFill/>
              <a:prstDash val="solid"/>
              <a:miter lim="800000"/>
            </a:ln>
            <a:effectLst/>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FFFFFF"/>
                </a:solidFill>
                <a:effectLst/>
                <a:uLnTx/>
                <a:uFillTx/>
                <a:latin typeface="Poppins" pitchFamily="2" charset="77"/>
                <a:ea typeface="+mn-ea"/>
                <a:cs typeface="+mn-cs"/>
              </a:endParaRPr>
            </a:p>
          </p:txBody>
        </p:sp>
        <p:sp>
          <p:nvSpPr>
            <p:cNvPr id="120" name="Oval 119">
              <a:extLst>
                <a:ext uri="{FF2B5EF4-FFF2-40B4-BE49-F238E27FC236}">
                  <a16:creationId xmlns:a16="http://schemas.microsoft.com/office/drawing/2014/main" id="{3806B5E5-50E8-EE7C-99C2-0F2773FD5740}"/>
                </a:ext>
              </a:extLst>
            </p:cNvPr>
            <p:cNvSpPr/>
            <p:nvPr/>
          </p:nvSpPr>
          <p:spPr>
            <a:xfrm>
              <a:off x="497089" y="3968238"/>
              <a:ext cx="2119254" cy="2121926"/>
            </a:xfrm>
            <a:prstGeom prst="ellipse">
              <a:avLst/>
            </a:prstGeom>
            <a:solidFill>
              <a:srgbClr val="FFFFFF"/>
            </a:solidFill>
            <a:ln w="12700" cap="flat" cmpd="sng" algn="ctr">
              <a:noFill/>
              <a:prstDash val="solid"/>
              <a:miter lim="800000"/>
            </a:ln>
            <a:effectLst/>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FFFFFF"/>
                </a:solidFill>
                <a:effectLst/>
                <a:uLnTx/>
                <a:uFillTx/>
                <a:latin typeface="Poppins" pitchFamily="2" charset="77"/>
                <a:ea typeface="+mn-ea"/>
                <a:cs typeface="+mn-cs"/>
              </a:endParaRPr>
            </a:p>
          </p:txBody>
        </p:sp>
        <p:sp>
          <p:nvSpPr>
            <p:cNvPr id="121" name="Oval 120">
              <a:extLst>
                <a:ext uri="{FF2B5EF4-FFF2-40B4-BE49-F238E27FC236}">
                  <a16:creationId xmlns:a16="http://schemas.microsoft.com/office/drawing/2014/main" id="{23D60357-8445-FF6F-3FC8-6DA17BC5BF51}"/>
                </a:ext>
              </a:extLst>
            </p:cNvPr>
            <p:cNvSpPr/>
            <p:nvPr/>
          </p:nvSpPr>
          <p:spPr>
            <a:xfrm>
              <a:off x="497089" y="7178332"/>
              <a:ext cx="2119254" cy="2115882"/>
            </a:xfrm>
            <a:prstGeom prst="ellipse">
              <a:avLst/>
            </a:prstGeom>
            <a:solidFill>
              <a:srgbClr val="74B7C0"/>
            </a:solidFill>
            <a:ln w="12700" cap="flat" cmpd="sng" algn="ctr">
              <a:noFill/>
              <a:prstDash val="solid"/>
              <a:miter lim="800000"/>
            </a:ln>
            <a:effectLst/>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FFFFFF"/>
                </a:solidFill>
                <a:effectLst/>
                <a:uLnTx/>
                <a:uFillTx/>
                <a:latin typeface="Poppins" pitchFamily="2" charset="77"/>
                <a:ea typeface="+mn-ea"/>
                <a:cs typeface="+mn-cs"/>
              </a:endParaRPr>
            </a:p>
          </p:txBody>
        </p:sp>
        <p:sp>
          <p:nvSpPr>
            <p:cNvPr id="122" name="TextBox 7">
              <a:extLst>
                <a:ext uri="{FF2B5EF4-FFF2-40B4-BE49-F238E27FC236}">
                  <a16:creationId xmlns:a16="http://schemas.microsoft.com/office/drawing/2014/main" id="{D87FB46F-61BB-8909-7D6C-28041D4C782F}"/>
                </a:ext>
              </a:extLst>
            </p:cNvPr>
            <p:cNvSpPr txBox="1"/>
            <p:nvPr/>
          </p:nvSpPr>
          <p:spPr>
            <a:xfrm>
              <a:off x="951213" y="981821"/>
              <a:ext cx="1211002" cy="1861977"/>
            </a:xfrm>
            <a:prstGeom prst="rect">
              <a:avLst/>
            </a:prstGeom>
            <a:noFill/>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r>
                <a:rPr kumimoji="0" lang="en-US" sz="3273" b="1" i="0" u="none" strike="noStrike" kern="1200" cap="none" spc="-197" normalizeH="0" baseline="0" noProof="0">
                  <a:ln>
                    <a:noFill/>
                  </a:ln>
                  <a:solidFill>
                    <a:srgbClr val="FFFFFF"/>
                  </a:solidFill>
                  <a:effectLst/>
                  <a:uLnTx/>
                  <a:uFillTx/>
                  <a:latin typeface="Poppins" pitchFamily="2" charset="77"/>
                  <a:ea typeface="+mn-ea"/>
                  <a:cs typeface="Poppins" pitchFamily="2" charset="77"/>
                </a:rPr>
                <a:t>1</a:t>
              </a:r>
            </a:p>
          </p:txBody>
        </p:sp>
        <p:sp>
          <p:nvSpPr>
            <p:cNvPr id="123" name="TextBox 8">
              <a:extLst>
                <a:ext uri="{FF2B5EF4-FFF2-40B4-BE49-F238E27FC236}">
                  <a16:creationId xmlns:a16="http://schemas.microsoft.com/office/drawing/2014/main" id="{E5D850AB-7A9C-7F12-F32C-E0D7F1D9DDD3}"/>
                </a:ext>
              </a:extLst>
            </p:cNvPr>
            <p:cNvSpPr txBox="1"/>
            <p:nvPr/>
          </p:nvSpPr>
          <p:spPr>
            <a:xfrm>
              <a:off x="951213" y="4185871"/>
              <a:ext cx="1211002" cy="1861977"/>
            </a:xfrm>
            <a:prstGeom prst="rect">
              <a:avLst/>
            </a:prstGeom>
            <a:noFill/>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r>
                <a:rPr kumimoji="0" lang="en-US" sz="3273" b="1" i="0" u="none" strike="noStrike" kern="1200" cap="none" spc="-197" normalizeH="0" baseline="0" noProof="0">
                  <a:ln>
                    <a:noFill/>
                  </a:ln>
                  <a:solidFill>
                    <a:srgbClr val="4DADB5"/>
                  </a:solidFill>
                  <a:effectLst/>
                  <a:uLnTx/>
                  <a:uFillTx/>
                  <a:latin typeface="Poppins" pitchFamily="2" charset="77"/>
                  <a:ea typeface="+mn-ea"/>
                  <a:cs typeface="Poppins" pitchFamily="2" charset="77"/>
                </a:rPr>
                <a:t>2</a:t>
              </a:r>
            </a:p>
          </p:txBody>
        </p:sp>
        <p:sp>
          <p:nvSpPr>
            <p:cNvPr id="124" name="TextBox 9">
              <a:extLst>
                <a:ext uri="{FF2B5EF4-FFF2-40B4-BE49-F238E27FC236}">
                  <a16:creationId xmlns:a16="http://schemas.microsoft.com/office/drawing/2014/main" id="{5852FFEE-0F6F-3A65-22C0-4599E2DC1165}"/>
                </a:ext>
              </a:extLst>
            </p:cNvPr>
            <p:cNvSpPr txBox="1"/>
            <p:nvPr/>
          </p:nvSpPr>
          <p:spPr>
            <a:xfrm>
              <a:off x="951213" y="7395965"/>
              <a:ext cx="1211002" cy="1861977"/>
            </a:xfrm>
            <a:prstGeom prst="rect">
              <a:avLst/>
            </a:prstGeom>
            <a:noFill/>
          </p:spPr>
          <p:txBody>
            <a:bodyPr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246717" rtl="0" eaLnBrk="1" fontAlgn="auto" latinLnBrk="0" hangingPunct="1">
                <a:lnSpc>
                  <a:spcPct val="100000"/>
                </a:lnSpc>
                <a:spcBef>
                  <a:spcPts val="0"/>
                </a:spcBef>
                <a:spcAft>
                  <a:spcPts val="0"/>
                </a:spcAft>
                <a:buClrTx/>
                <a:buSzTx/>
                <a:buFontTx/>
                <a:buNone/>
                <a:tabLst/>
                <a:defRPr/>
              </a:pPr>
              <a:r>
                <a:rPr kumimoji="0" lang="en-US" sz="3273" b="1" i="0" u="none" strike="noStrike" kern="1200" cap="none" spc="-197" normalizeH="0" baseline="0" noProof="0">
                  <a:ln>
                    <a:noFill/>
                  </a:ln>
                  <a:solidFill>
                    <a:srgbClr val="FFFFFF"/>
                  </a:solidFill>
                  <a:effectLst/>
                  <a:uLnTx/>
                  <a:uFillTx/>
                  <a:latin typeface="Poppins" pitchFamily="2" charset="77"/>
                  <a:ea typeface="+mn-ea"/>
                  <a:cs typeface="Poppins" pitchFamily="2" charset="77"/>
                </a:rPr>
                <a:t>3</a:t>
              </a:r>
            </a:p>
          </p:txBody>
        </p:sp>
        <p:sp>
          <p:nvSpPr>
            <p:cNvPr id="125" name="TextBox 10">
              <a:extLst>
                <a:ext uri="{FF2B5EF4-FFF2-40B4-BE49-F238E27FC236}">
                  <a16:creationId xmlns:a16="http://schemas.microsoft.com/office/drawing/2014/main" id="{8D176C3F-9B73-B335-A726-E8852255EAF2}"/>
                </a:ext>
              </a:extLst>
            </p:cNvPr>
            <p:cNvSpPr txBox="1"/>
            <p:nvPr/>
          </p:nvSpPr>
          <p:spPr>
            <a:xfrm>
              <a:off x="3482207" y="292648"/>
              <a:ext cx="10027098" cy="1402528"/>
            </a:xfrm>
            <a:prstGeom prst="rect">
              <a:avLst/>
            </a:prstGeom>
            <a:noFill/>
          </p:spPr>
          <p:txBody>
            <a:bodyPr anchor="b"/>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246717" rtl="0" eaLnBrk="1" fontAlgn="auto" latinLnBrk="0" hangingPunct="1">
                <a:lnSpc>
                  <a:spcPct val="100000"/>
                </a:lnSpc>
                <a:spcBef>
                  <a:spcPts val="0"/>
                </a:spcBef>
                <a:spcAft>
                  <a:spcPts val="0"/>
                </a:spcAft>
                <a:buClrTx/>
                <a:buSzTx/>
                <a:buFontTx/>
                <a:buNone/>
                <a:tabLst/>
                <a:defRPr/>
              </a:pPr>
              <a:r>
                <a:rPr kumimoji="0" lang="en-US" sz="955" b="1" i="0" u="none" strike="noStrike" kern="1200" cap="none" spc="-20" normalizeH="0" baseline="0" noProof="0">
                  <a:ln>
                    <a:noFill/>
                  </a:ln>
                  <a:solidFill>
                    <a:srgbClr val="1C2835"/>
                  </a:solidFill>
                  <a:effectLst/>
                  <a:uLnTx/>
                  <a:uFillTx/>
                  <a:latin typeface="Lato" panose="020F0502020204030203" pitchFamily="34" charset="0"/>
                  <a:ea typeface="Lato" panose="020F0502020204030203" pitchFamily="34" charset="0"/>
                  <a:cs typeface="Lato" panose="020F0502020204030203" pitchFamily="34" charset="0"/>
                </a:rPr>
                <a:t>A more diverse and inclusive Defence Team</a:t>
              </a:r>
              <a:r>
                <a:rPr kumimoji="0" lang="en-US" sz="819" b="1" i="0" u="none" strike="noStrike" kern="1200" cap="none" spc="-20" normalizeH="0" baseline="0" noProof="0">
                  <a:ln>
                    <a:noFill/>
                  </a:ln>
                  <a:solidFill>
                    <a:srgbClr val="1C2835"/>
                  </a:solidFill>
                  <a:effectLst/>
                  <a:uLnTx/>
                  <a:uFillTx/>
                  <a:latin typeface="Lato" panose="020F0502020204030203" pitchFamily="34" charset="0"/>
                  <a:ea typeface="Lato" panose="020F0502020204030203" pitchFamily="34" charset="0"/>
                  <a:cs typeface="Lato" panose="020F0502020204030203" pitchFamily="34" charset="0"/>
                </a:rPr>
                <a:t>.</a:t>
              </a:r>
            </a:p>
          </p:txBody>
        </p:sp>
        <p:sp>
          <p:nvSpPr>
            <p:cNvPr id="126" name="TextBox 11">
              <a:extLst>
                <a:ext uri="{FF2B5EF4-FFF2-40B4-BE49-F238E27FC236}">
                  <a16:creationId xmlns:a16="http://schemas.microsoft.com/office/drawing/2014/main" id="{AC3D8DA0-7348-F7C3-FDE1-5F3208B5E350}"/>
                </a:ext>
              </a:extLst>
            </p:cNvPr>
            <p:cNvSpPr txBox="1"/>
            <p:nvPr/>
          </p:nvSpPr>
          <p:spPr>
            <a:xfrm>
              <a:off x="3294504" y="1658903"/>
              <a:ext cx="14205055" cy="1414619"/>
            </a:xfrm>
            <a:prstGeom prst="rect">
              <a:avLst/>
            </a:prstGeom>
            <a:noFill/>
          </p:spPr>
          <p:txBody>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246717" rtl="0" eaLnBrk="1" fontAlgn="auto" latinLnBrk="0" hangingPunct="1">
                <a:lnSpc>
                  <a:spcPct val="100000"/>
                </a:lnSpc>
                <a:spcBef>
                  <a:spcPts val="0"/>
                </a:spcBef>
                <a:spcAft>
                  <a:spcPts val="0"/>
                </a:spcAft>
                <a:buClrTx/>
                <a:buSzTx/>
                <a:buFontTx/>
                <a:buNone/>
                <a:tabLst/>
                <a:defRPr/>
              </a:pPr>
              <a:r>
                <a:rPr kumimoji="0" lang="en-CA" sz="681" b="0" i="0" u="none" strike="noStrike" kern="1200" cap="none" spc="-13"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Diversity, inclusion, and equity will contribute to increasing our ability to anticipate, learn and adapt.  They are strengths that make teams more resilient, innovative, and creative and better reflect the diversity and expectations of Canadians. </a:t>
              </a:r>
              <a:endParaRPr kumimoji="0" lang="en-US" sz="681" b="0" i="0" u="none" strike="noStrike" kern="1200" cap="none" spc="-13"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7" name="TextBox 12">
              <a:extLst>
                <a:ext uri="{FF2B5EF4-FFF2-40B4-BE49-F238E27FC236}">
                  <a16:creationId xmlns:a16="http://schemas.microsoft.com/office/drawing/2014/main" id="{D6B3C80B-72F1-6A48-089F-B1D86952E60D}"/>
                </a:ext>
              </a:extLst>
            </p:cNvPr>
            <p:cNvSpPr txBox="1"/>
            <p:nvPr/>
          </p:nvSpPr>
          <p:spPr>
            <a:xfrm>
              <a:off x="3294504" y="3956147"/>
              <a:ext cx="7532434" cy="550128"/>
            </a:xfrm>
            <a:prstGeom prst="rect">
              <a:avLst/>
            </a:prstGeom>
            <a:noFill/>
          </p:spPr>
          <p:txBody>
            <a:bodyPr anchor="b"/>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246717" rtl="0" eaLnBrk="1" fontAlgn="auto" latinLnBrk="0" hangingPunct="1">
                <a:lnSpc>
                  <a:spcPct val="100000"/>
                </a:lnSpc>
                <a:spcBef>
                  <a:spcPts val="0"/>
                </a:spcBef>
                <a:spcAft>
                  <a:spcPts val="0"/>
                </a:spcAft>
                <a:buClrTx/>
                <a:buSzTx/>
                <a:buFontTx/>
                <a:buNone/>
                <a:tabLst/>
                <a:defRPr/>
              </a:pPr>
              <a:r>
                <a:rPr kumimoji="0" lang="en-US" sz="955" b="1" i="0" u="none" strike="noStrike" kern="1200" cap="none" spc="-2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Build strong and enriched teams.</a:t>
              </a:r>
            </a:p>
          </p:txBody>
        </p:sp>
        <p:sp>
          <p:nvSpPr>
            <p:cNvPr id="128" name="TextBox 13">
              <a:extLst>
                <a:ext uri="{FF2B5EF4-FFF2-40B4-BE49-F238E27FC236}">
                  <a16:creationId xmlns:a16="http://schemas.microsoft.com/office/drawing/2014/main" id="{7A388C35-AB31-6EF4-9AD1-B201990F16A2}"/>
                </a:ext>
              </a:extLst>
            </p:cNvPr>
            <p:cNvSpPr txBox="1"/>
            <p:nvPr/>
          </p:nvSpPr>
          <p:spPr>
            <a:xfrm>
              <a:off x="3294504" y="4609048"/>
              <a:ext cx="14205055" cy="1426709"/>
            </a:xfrm>
            <a:prstGeom prst="rect">
              <a:avLst/>
            </a:prstGeom>
            <a:noFill/>
          </p:spPr>
          <p:txBody>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246717" rtl="0" eaLnBrk="1" fontAlgn="auto" latinLnBrk="0" hangingPunct="1">
                <a:lnSpc>
                  <a:spcPct val="100000"/>
                </a:lnSpc>
                <a:spcBef>
                  <a:spcPts val="0"/>
                </a:spcBef>
                <a:spcAft>
                  <a:spcPts val="0"/>
                </a:spcAft>
                <a:buClrTx/>
                <a:buSzTx/>
                <a:buFontTx/>
                <a:buNone/>
                <a:tabLst/>
                <a:defRPr/>
              </a:pPr>
              <a:r>
                <a:rPr kumimoji="0" lang="en-CA" sz="681" b="0" i="0" u="none" strike="noStrike" kern="1200" cap="none" spc="-13"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We will take a mosaic approach to building teams, where individual identity and team identity are mutually reinforcing. Connecting as human beings, leveraging diversity, engaging all voices, and encouraging courageous conversations will lead to high-performing teams built on trust, loyalty, and authenticity.</a:t>
              </a:r>
              <a:endParaRPr kumimoji="0" lang="en-US" sz="681" b="0" i="0" u="none" strike="noStrike" kern="1200" cap="none" spc="-13"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29" name="TextBox 14">
              <a:extLst>
                <a:ext uri="{FF2B5EF4-FFF2-40B4-BE49-F238E27FC236}">
                  <a16:creationId xmlns:a16="http://schemas.microsoft.com/office/drawing/2014/main" id="{0096054A-7E6D-E2E6-4708-672DFFB86BF1}"/>
                </a:ext>
              </a:extLst>
            </p:cNvPr>
            <p:cNvSpPr txBox="1"/>
            <p:nvPr/>
          </p:nvSpPr>
          <p:spPr>
            <a:xfrm>
              <a:off x="3294504" y="7045333"/>
              <a:ext cx="11213880" cy="1136531"/>
            </a:xfrm>
            <a:prstGeom prst="rect">
              <a:avLst/>
            </a:prstGeom>
            <a:noFill/>
          </p:spPr>
          <p:txBody>
            <a:bodyPr anchor="b"/>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246717" rtl="0" eaLnBrk="1" fontAlgn="auto" latinLnBrk="0" hangingPunct="1">
                <a:lnSpc>
                  <a:spcPct val="100000"/>
                </a:lnSpc>
                <a:spcBef>
                  <a:spcPts val="0"/>
                </a:spcBef>
                <a:spcAft>
                  <a:spcPts val="0"/>
                </a:spcAft>
                <a:buClrTx/>
                <a:buSzTx/>
                <a:buFontTx/>
                <a:buNone/>
                <a:tabLst/>
                <a:defRPr/>
              </a:pPr>
              <a:r>
                <a:rPr kumimoji="0" lang="en-US" sz="955" b="1" i="0" u="none" strike="noStrike" kern="1200" cap="none" spc="-20" normalizeH="0" baseline="0" noProof="0">
                  <a:ln>
                    <a:noFill/>
                  </a:ln>
                  <a:solidFill>
                    <a:srgbClr val="1C2835"/>
                  </a:solidFill>
                  <a:effectLst/>
                  <a:uLnTx/>
                  <a:uFillTx/>
                  <a:latin typeface="Lato" panose="020F0502020204030203" pitchFamily="34" charset="0"/>
                  <a:ea typeface="Lato" panose="020F0502020204030203" pitchFamily="34" charset="0"/>
                  <a:cs typeface="Lato" panose="020F0502020204030203" pitchFamily="34" charset="0"/>
                </a:rPr>
                <a:t>Increase operational readiness and effectiveness</a:t>
              </a:r>
              <a:r>
                <a:rPr kumimoji="0" lang="en-US" sz="819" b="1" i="0" u="none" strike="noStrike" kern="1200" cap="none" spc="-20" normalizeH="0" baseline="0" noProof="0">
                  <a:ln>
                    <a:noFill/>
                  </a:ln>
                  <a:solidFill>
                    <a:srgbClr val="1C2835"/>
                  </a:solidFill>
                  <a:effectLst/>
                  <a:uLnTx/>
                  <a:uFillTx/>
                  <a:latin typeface="Lato" panose="020F0502020204030203" pitchFamily="34" charset="0"/>
                  <a:ea typeface="Lato" panose="020F0502020204030203" pitchFamily="34" charset="0"/>
                  <a:cs typeface="Lato" panose="020F0502020204030203" pitchFamily="34" charset="0"/>
                </a:rPr>
                <a:t>.</a:t>
              </a:r>
            </a:p>
          </p:txBody>
        </p:sp>
        <p:sp>
          <p:nvSpPr>
            <p:cNvPr id="130" name="TextBox 15">
              <a:extLst>
                <a:ext uri="{FF2B5EF4-FFF2-40B4-BE49-F238E27FC236}">
                  <a16:creationId xmlns:a16="http://schemas.microsoft.com/office/drawing/2014/main" id="{27A5F14D-C19E-C200-9824-A72F21E01D77}"/>
                </a:ext>
              </a:extLst>
            </p:cNvPr>
            <p:cNvSpPr txBox="1"/>
            <p:nvPr/>
          </p:nvSpPr>
          <p:spPr>
            <a:xfrm>
              <a:off x="3294504" y="8067004"/>
              <a:ext cx="14205055" cy="1432753"/>
            </a:xfrm>
            <a:prstGeom prst="rect">
              <a:avLst/>
            </a:prstGeom>
            <a:noFill/>
          </p:spPr>
          <p:txBody>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246717" rtl="0" eaLnBrk="1" fontAlgn="auto" latinLnBrk="0" hangingPunct="1">
                <a:lnSpc>
                  <a:spcPct val="100000"/>
                </a:lnSpc>
                <a:spcBef>
                  <a:spcPts val="0"/>
                </a:spcBef>
                <a:spcAft>
                  <a:spcPts val="0"/>
                </a:spcAft>
                <a:buClrTx/>
                <a:buSzTx/>
                <a:buFontTx/>
                <a:buNone/>
                <a:tabLst/>
                <a:defRPr/>
              </a:pPr>
              <a:r>
                <a:rPr kumimoji="0" lang="en-CA" sz="681" b="0" i="0" u="none" strike="noStrike" kern="1200" cap="none" spc="-13"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Creating a psychologically safe work environment where people can thrive and not fear or feel threatened makes us better prepared and able to understand, decide and act on the challenges of the evolving modern Defence environment.</a:t>
              </a:r>
              <a:endParaRPr kumimoji="0" lang="en-US" sz="681" b="0" i="0" u="none" strike="noStrike" kern="1200" cap="none" spc="-13"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grpSp>
      <p:grpSp>
        <p:nvGrpSpPr>
          <p:cNvPr id="100365" name="Group 131">
            <a:extLst>
              <a:ext uri="{FF2B5EF4-FFF2-40B4-BE49-F238E27FC236}">
                <a16:creationId xmlns:a16="http://schemas.microsoft.com/office/drawing/2014/main" id="{3D088744-4890-ECB9-2780-E909F5D8C73D}"/>
              </a:ext>
            </a:extLst>
          </p:cNvPr>
          <p:cNvGrpSpPr>
            <a:grpSpLocks/>
          </p:cNvGrpSpPr>
          <p:nvPr/>
        </p:nvGrpSpPr>
        <p:grpSpPr bwMode="auto">
          <a:xfrm>
            <a:off x="4230688" y="1889125"/>
            <a:ext cx="2144712" cy="1909763"/>
            <a:chOff x="2317975" y="5111720"/>
            <a:chExt cx="7048043" cy="6273890"/>
          </a:xfrm>
        </p:grpSpPr>
        <p:sp>
          <p:nvSpPr>
            <p:cNvPr id="133" name="Freeform 73">
              <a:extLst>
                <a:ext uri="{FF2B5EF4-FFF2-40B4-BE49-F238E27FC236}">
                  <a16:creationId xmlns:a16="http://schemas.microsoft.com/office/drawing/2014/main" id="{2EEBFB34-0F04-449B-E23B-8016AE369B3D}"/>
                </a:ext>
              </a:extLst>
            </p:cNvPr>
            <p:cNvSpPr>
              <a:spLocks noChangeArrowheads="1"/>
            </p:cNvSpPr>
            <p:nvPr/>
          </p:nvSpPr>
          <p:spPr bwMode="auto">
            <a:xfrm>
              <a:off x="4316050" y="5111720"/>
              <a:ext cx="3057109" cy="2305119"/>
            </a:xfrm>
            <a:custGeom>
              <a:avLst/>
              <a:gdLst>
                <a:gd name="T0" fmla="*/ 3097 w 3239"/>
                <a:gd name="T1" fmla="*/ 1825 h 2586"/>
                <a:gd name="T2" fmla="*/ 2927 w 3239"/>
                <a:gd name="T3" fmla="*/ 1825 h 2586"/>
                <a:gd name="T4" fmla="*/ 2927 w 3239"/>
                <a:gd name="T5" fmla="*/ 0 h 2586"/>
                <a:gd name="T6" fmla="*/ 311 w 3239"/>
                <a:gd name="T7" fmla="*/ 0 h 2586"/>
                <a:gd name="T8" fmla="*/ 311 w 3239"/>
                <a:gd name="T9" fmla="*/ 1825 h 2586"/>
                <a:gd name="T10" fmla="*/ 141 w 3239"/>
                <a:gd name="T11" fmla="*/ 1825 h 2586"/>
                <a:gd name="T12" fmla="*/ 141 w 3239"/>
                <a:gd name="T13" fmla="*/ 1825 h 2586"/>
                <a:gd name="T14" fmla="*/ 105 w 3239"/>
                <a:gd name="T15" fmla="*/ 2021 h 2586"/>
                <a:gd name="T16" fmla="*/ 1583 w 3239"/>
                <a:gd name="T17" fmla="*/ 2576 h 2586"/>
                <a:gd name="T18" fmla="*/ 1583 w 3239"/>
                <a:gd name="T19" fmla="*/ 2576 h 2586"/>
                <a:gd name="T20" fmla="*/ 1654 w 3239"/>
                <a:gd name="T21" fmla="*/ 2576 h 2586"/>
                <a:gd name="T22" fmla="*/ 3133 w 3239"/>
                <a:gd name="T23" fmla="*/ 2021 h 2586"/>
                <a:gd name="T24" fmla="*/ 3133 w 3239"/>
                <a:gd name="T25" fmla="*/ 2021 h 2586"/>
                <a:gd name="T26" fmla="*/ 3097 w 3239"/>
                <a:gd name="T27" fmla="*/ 1825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9" h="2586">
                  <a:moveTo>
                    <a:pt x="3097" y="1825"/>
                  </a:moveTo>
                  <a:lnTo>
                    <a:pt x="2927" y="1825"/>
                  </a:lnTo>
                  <a:lnTo>
                    <a:pt x="2927" y="0"/>
                  </a:lnTo>
                  <a:lnTo>
                    <a:pt x="311" y="0"/>
                  </a:lnTo>
                  <a:lnTo>
                    <a:pt x="311" y="1825"/>
                  </a:lnTo>
                  <a:lnTo>
                    <a:pt x="141" y="1825"/>
                  </a:lnTo>
                  <a:lnTo>
                    <a:pt x="141" y="1825"/>
                  </a:lnTo>
                  <a:cubicBezTo>
                    <a:pt x="28" y="1825"/>
                    <a:pt x="0" y="1982"/>
                    <a:pt x="105" y="2021"/>
                  </a:cubicBezTo>
                  <a:lnTo>
                    <a:pt x="1583" y="2576"/>
                  </a:lnTo>
                  <a:lnTo>
                    <a:pt x="1583" y="2576"/>
                  </a:lnTo>
                  <a:cubicBezTo>
                    <a:pt x="1606" y="2585"/>
                    <a:pt x="1631" y="2585"/>
                    <a:pt x="1654" y="2576"/>
                  </a:cubicBezTo>
                  <a:lnTo>
                    <a:pt x="3133" y="2021"/>
                  </a:lnTo>
                  <a:lnTo>
                    <a:pt x="3133" y="2021"/>
                  </a:lnTo>
                  <a:cubicBezTo>
                    <a:pt x="3238" y="1982"/>
                    <a:pt x="3210" y="1825"/>
                    <a:pt x="3097" y="1825"/>
                  </a:cubicBezTo>
                </a:path>
              </a:pathLst>
            </a:custGeom>
            <a:solidFill>
              <a:srgbClr val="74B7C0"/>
            </a:solidFill>
            <a:ln>
              <a:noFill/>
            </a:ln>
            <a:effectLst/>
          </p:spPr>
          <p:txBody>
            <a:bodyPr wrap="none"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endParaRPr kumimoji="0" lang="en-US" sz="1091" b="0" i="0" u="none" strike="noStrike" kern="0" cap="none" spc="0" normalizeH="0" baseline="0" noProof="0">
                <a:ln>
                  <a:noFill/>
                </a:ln>
                <a:solidFill>
                  <a:srgbClr val="747994"/>
                </a:solidFill>
                <a:effectLst/>
                <a:uLnTx/>
                <a:uFillTx/>
                <a:latin typeface="Poppins" pitchFamily="2" charset="77"/>
                <a:ea typeface="+mn-ea"/>
                <a:cs typeface="+mn-cs"/>
              </a:endParaRPr>
            </a:p>
          </p:txBody>
        </p:sp>
        <p:sp>
          <p:nvSpPr>
            <p:cNvPr id="134" name="Freeform 74">
              <a:extLst>
                <a:ext uri="{FF2B5EF4-FFF2-40B4-BE49-F238E27FC236}">
                  <a16:creationId xmlns:a16="http://schemas.microsoft.com/office/drawing/2014/main" id="{D71798DD-6CE9-A99A-A36C-4CBE85B48E13}"/>
                </a:ext>
              </a:extLst>
            </p:cNvPr>
            <p:cNvSpPr>
              <a:spLocks noChangeArrowheads="1"/>
            </p:cNvSpPr>
            <p:nvPr/>
          </p:nvSpPr>
          <p:spPr bwMode="auto">
            <a:xfrm>
              <a:off x="4316050" y="9080491"/>
              <a:ext cx="3057109" cy="2305119"/>
            </a:xfrm>
            <a:custGeom>
              <a:avLst/>
              <a:gdLst>
                <a:gd name="T0" fmla="*/ 141 w 3239"/>
                <a:gd name="T1" fmla="*/ 759 h 2585"/>
                <a:gd name="T2" fmla="*/ 311 w 3239"/>
                <a:gd name="T3" fmla="*/ 759 h 2585"/>
                <a:gd name="T4" fmla="*/ 311 w 3239"/>
                <a:gd name="T5" fmla="*/ 2584 h 2585"/>
                <a:gd name="T6" fmla="*/ 2927 w 3239"/>
                <a:gd name="T7" fmla="*/ 2584 h 2585"/>
                <a:gd name="T8" fmla="*/ 2927 w 3239"/>
                <a:gd name="T9" fmla="*/ 759 h 2585"/>
                <a:gd name="T10" fmla="*/ 3097 w 3239"/>
                <a:gd name="T11" fmla="*/ 759 h 2585"/>
                <a:gd name="T12" fmla="*/ 3097 w 3239"/>
                <a:gd name="T13" fmla="*/ 759 h 2585"/>
                <a:gd name="T14" fmla="*/ 3133 w 3239"/>
                <a:gd name="T15" fmla="*/ 563 h 2585"/>
                <a:gd name="T16" fmla="*/ 1654 w 3239"/>
                <a:gd name="T17" fmla="*/ 8 h 2585"/>
                <a:gd name="T18" fmla="*/ 1654 w 3239"/>
                <a:gd name="T19" fmla="*/ 8 h 2585"/>
                <a:gd name="T20" fmla="*/ 1583 w 3239"/>
                <a:gd name="T21" fmla="*/ 8 h 2585"/>
                <a:gd name="T22" fmla="*/ 105 w 3239"/>
                <a:gd name="T23" fmla="*/ 563 h 2585"/>
                <a:gd name="T24" fmla="*/ 105 w 3239"/>
                <a:gd name="T25" fmla="*/ 563 h 2585"/>
                <a:gd name="T26" fmla="*/ 141 w 3239"/>
                <a:gd name="T27" fmla="*/ 759 h 2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9" h="2585">
                  <a:moveTo>
                    <a:pt x="141" y="759"/>
                  </a:moveTo>
                  <a:lnTo>
                    <a:pt x="311" y="759"/>
                  </a:lnTo>
                  <a:lnTo>
                    <a:pt x="311" y="2584"/>
                  </a:lnTo>
                  <a:lnTo>
                    <a:pt x="2927" y="2584"/>
                  </a:lnTo>
                  <a:lnTo>
                    <a:pt x="2927" y="759"/>
                  </a:lnTo>
                  <a:lnTo>
                    <a:pt x="3097" y="759"/>
                  </a:lnTo>
                  <a:lnTo>
                    <a:pt x="3097" y="759"/>
                  </a:lnTo>
                  <a:cubicBezTo>
                    <a:pt x="3210" y="759"/>
                    <a:pt x="3238" y="603"/>
                    <a:pt x="3133" y="563"/>
                  </a:cubicBezTo>
                  <a:lnTo>
                    <a:pt x="1654" y="8"/>
                  </a:lnTo>
                  <a:lnTo>
                    <a:pt x="1654" y="8"/>
                  </a:lnTo>
                  <a:cubicBezTo>
                    <a:pt x="1631" y="0"/>
                    <a:pt x="1606" y="0"/>
                    <a:pt x="1583" y="8"/>
                  </a:cubicBezTo>
                  <a:lnTo>
                    <a:pt x="105" y="563"/>
                  </a:lnTo>
                  <a:lnTo>
                    <a:pt x="105" y="563"/>
                  </a:lnTo>
                  <a:cubicBezTo>
                    <a:pt x="0" y="603"/>
                    <a:pt x="28" y="759"/>
                    <a:pt x="141" y="759"/>
                  </a:cubicBezTo>
                </a:path>
              </a:pathLst>
            </a:custGeom>
            <a:solidFill>
              <a:srgbClr val="4C5974"/>
            </a:solidFill>
            <a:ln>
              <a:noFill/>
            </a:ln>
            <a:effectLst/>
          </p:spPr>
          <p:txBody>
            <a:bodyPr wrap="none"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endParaRPr kumimoji="0" lang="en-US" sz="1091" b="0" i="0" u="none" strike="noStrike" kern="0" cap="none" spc="0" normalizeH="0" baseline="0" noProof="0">
                <a:ln>
                  <a:noFill/>
                </a:ln>
                <a:solidFill>
                  <a:srgbClr val="747994"/>
                </a:solidFill>
                <a:effectLst/>
                <a:uLnTx/>
                <a:uFillTx/>
                <a:latin typeface="Poppins" pitchFamily="2" charset="77"/>
                <a:ea typeface="+mn-ea"/>
                <a:cs typeface="+mn-cs"/>
              </a:endParaRPr>
            </a:p>
          </p:txBody>
        </p:sp>
        <p:sp>
          <p:nvSpPr>
            <p:cNvPr id="135" name="Freeform 75">
              <a:extLst>
                <a:ext uri="{FF2B5EF4-FFF2-40B4-BE49-F238E27FC236}">
                  <a16:creationId xmlns:a16="http://schemas.microsoft.com/office/drawing/2014/main" id="{CEF07A30-8320-B3F8-5A56-76DE1884A1BF}"/>
                </a:ext>
              </a:extLst>
            </p:cNvPr>
            <p:cNvSpPr>
              <a:spLocks noChangeArrowheads="1"/>
            </p:cNvSpPr>
            <p:nvPr/>
          </p:nvSpPr>
          <p:spPr bwMode="auto">
            <a:xfrm>
              <a:off x="6929723" y="6801446"/>
              <a:ext cx="2436295" cy="2894439"/>
            </a:xfrm>
            <a:custGeom>
              <a:avLst/>
              <a:gdLst>
                <a:gd name="T0" fmla="*/ 760 w 2585"/>
                <a:gd name="T1" fmla="*/ 3097 h 3239"/>
                <a:gd name="T2" fmla="*/ 760 w 2585"/>
                <a:gd name="T3" fmla="*/ 2927 h 3239"/>
                <a:gd name="T4" fmla="*/ 2584 w 2585"/>
                <a:gd name="T5" fmla="*/ 2927 h 3239"/>
                <a:gd name="T6" fmla="*/ 2584 w 2585"/>
                <a:gd name="T7" fmla="*/ 312 h 3239"/>
                <a:gd name="T8" fmla="*/ 760 w 2585"/>
                <a:gd name="T9" fmla="*/ 312 h 3239"/>
                <a:gd name="T10" fmla="*/ 760 w 2585"/>
                <a:gd name="T11" fmla="*/ 142 h 3239"/>
                <a:gd name="T12" fmla="*/ 760 w 2585"/>
                <a:gd name="T13" fmla="*/ 142 h 3239"/>
                <a:gd name="T14" fmla="*/ 564 w 2585"/>
                <a:gd name="T15" fmla="*/ 106 h 3239"/>
                <a:gd name="T16" fmla="*/ 9 w 2585"/>
                <a:gd name="T17" fmla="*/ 1583 h 3239"/>
                <a:gd name="T18" fmla="*/ 9 w 2585"/>
                <a:gd name="T19" fmla="*/ 1583 h 3239"/>
                <a:gd name="T20" fmla="*/ 9 w 2585"/>
                <a:gd name="T21" fmla="*/ 1654 h 3239"/>
                <a:gd name="T22" fmla="*/ 564 w 2585"/>
                <a:gd name="T23" fmla="*/ 3132 h 3239"/>
                <a:gd name="T24" fmla="*/ 564 w 2585"/>
                <a:gd name="T25" fmla="*/ 3132 h 3239"/>
                <a:gd name="T26" fmla="*/ 760 w 2585"/>
                <a:gd name="T27" fmla="*/ 3097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5" h="3239">
                  <a:moveTo>
                    <a:pt x="760" y="3097"/>
                  </a:moveTo>
                  <a:lnTo>
                    <a:pt x="760" y="2927"/>
                  </a:lnTo>
                  <a:lnTo>
                    <a:pt x="2584" y="2927"/>
                  </a:lnTo>
                  <a:lnTo>
                    <a:pt x="2584" y="312"/>
                  </a:lnTo>
                  <a:lnTo>
                    <a:pt x="760" y="312"/>
                  </a:lnTo>
                  <a:lnTo>
                    <a:pt x="760" y="142"/>
                  </a:lnTo>
                  <a:lnTo>
                    <a:pt x="760" y="142"/>
                  </a:lnTo>
                  <a:cubicBezTo>
                    <a:pt x="760" y="29"/>
                    <a:pt x="604" y="0"/>
                    <a:pt x="564" y="106"/>
                  </a:cubicBezTo>
                  <a:lnTo>
                    <a:pt x="9" y="1583"/>
                  </a:lnTo>
                  <a:lnTo>
                    <a:pt x="9" y="1583"/>
                  </a:lnTo>
                  <a:cubicBezTo>
                    <a:pt x="0" y="1606"/>
                    <a:pt x="0" y="1632"/>
                    <a:pt x="9" y="1654"/>
                  </a:cubicBezTo>
                  <a:lnTo>
                    <a:pt x="564" y="3132"/>
                  </a:lnTo>
                  <a:lnTo>
                    <a:pt x="564" y="3132"/>
                  </a:lnTo>
                  <a:cubicBezTo>
                    <a:pt x="604" y="3238"/>
                    <a:pt x="760" y="3210"/>
                    <a:pt x="760" y="3097"/>
                  </a:cubicBezTo>
                </a:path>
              </a:pathLst>
            </a:custGeom>
            <a:solidFill>
              <a:srgbClr val="277B7B"/>
            </a:solidFill>
            <a:ln>
              <a:noFill/>
            </a:ln>
            <a:effectLst/>
          </p:spPr>
          <p:txBody>
            <a:bodyPr wrap="none"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endParaRPr kumimoji="0" lang="en-US" sz="1091" b="0" i="0" u="none" strike="noStrike" kern="0" cap="none" spc="0" normalizeH="0" baseline="0" noProof="0">
                <a:ln>
                  <a:noFill/>
                </a:ln>
                <a:solidFill>
                  <a:srgbClr val="747994"/>
                </a:solidFill>
                <a:effectLst/>
                <a:uLnTx/>
                <a:uFillTx/>
                <a:latin typeface="Poppins" pitchFamily="2" charset="77"/>
                <a:ea typeface="+mn-ea"/>
                <a:cs typeface="+mn-cs"/>
              </a:endParaRPr>
            </a:p>
          </p:txBody>
        </p:sp>
        <p:sp>
          <p:nvSpPr>
            <p:cNvPr id="136" name="Freeform 76">
              <a:extLst>
                <a:ext uri="{FF2B5EF4-FFF2-40B4-BE49-F238E27FC236}">
                  <a16:creationId xmlns:a16="http://schemas.microsoft.com/office/drawing/2014/main" id="{6AFAC6E2-02E5-5E7A-B3CB-84DD90664B35}"/>
                </a:ext>
              </a:extLst>
            </p:cNvPr>
            <p:cNvSpPr>
              <a:spLocks noChangeArrowheads="1"/>
            </p:cNvSpPr>
            <p:nvPr/>
          </p:nvSpPr>
          <p:spPr bwMode="auto">
            <a:xfrm>
              <a:off x="2317975" y="6801446"/>
              <a:ext cx="2436295" cy="2894439"/>
            </a:xfrm>
            <a:custGeom>
              <a:avLst/>
              <a:gdLst>
                <a:gd name="T0" fmla="*/ 1825 w 2586"/>
                <a:gd name="T1" fmla="*/ 142 h 3239"/>
                <a:gd name="T2" fmla="*/ 1825 w 2586"/>
                <a:gd name="T3" fmla="*/ 312 h 3239"/>
                <a:gd name="T4" fmla="*/ 0 w 2586"/>
                <a:gd name="T5" fmla="*/ 312 h 3239"/>
                <a:gd name="T6" fmla="*/ 0 w 2586"/>
                <a:gd name="T7" fmla="*/ 2927 h 3239"/>
                <a:gd name="T8" fmla="*/ 1825 w 2586"/>
                <a:gd name="T9" fmla="*/ 2927 h 3239"/>
                <a:gd name="T10" fmla="*/ 1825 w 2586"/>
                <a:gd name="T11" fmla="*/ 3097 h 3239"/>
                <a:gd name="T12" fmla="*/ 1825 w 2586"/>
                <a:gd name="T13" fmla="*/ 3097 h 3239"/>
                <a:gd name="T14" fmla="*/ 2021 w 2586"/>
                <a:gd name="T15" fmla="*/ 3132 h 3239"/>
                <a:gd name="T16" fmla="*/ 2576 w 2586"/>
                <a:gd name="T17" fmla="*/ 1654 h 3239"/>
                <a:gd name="T18" fmla="*/ 2576 w 2586"/>
                <a:gd name="T19" fmla="*/ 1654 h 3239"/>
                <a:gd name="T20" fmla="*/ 2576 w 2586"/>
                <a:gd name="T21" fmla="*/ 1583 h 3239"/>
                <a:gd name="T22" fmla="*/ 2021 w 2586"/>
                <a:gd name="T23" fmla="*/ 106 h 3239"/>
                <a:gd name="T24" fmla="*/ 2021 w 2586"/>
                <a:gd name="T25" fmla="*/ 106 h 3239"/>
                <a:gd name="T26" fmla="*/ 1825 w 2586"/>
                <a:gd name="T27" fmla="*/ 142 h 3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6" h="3239">
                  <a:moveTo>
                    <a:pt x="1825" y="142"/>
                  </a:moveTo>
                  <a:lnTo>
                    <a:pt x="1825" y="312"/>
                  </a:lnTo>
                  <a:lnTo>
                    <a:pt x="0" y="312"/>
                  </a:lnTo>
                  <a:lnTo>
                    <a:pt x="0" y="2927"/>
                  </a:lnTo>
                  <a:lnTo>
                    <a:pt x="1825" y="2927"/>
                  </a:lnTo>
                  <a:lnTo>
                    <a:pt x="1825" y="3097"/>
                  </a:lnTo>
                  <a:lnTo>
                    <a:pt x="1825" y="3097"/>
                  </a:lnTo>
                  <a:cubicBezTo>
                    <a:pt x="1825" y="3210"/>
                    <a:pt x="1982" y="3238"/>
                    <a:pt x="2021" y="3132"/>
                  </a:cubicBezTo>
                  <a:lnTo>
                    <a:pt x="2576" y="1654"/>
                  </a:lnTo>
                  <a:lnTo>
                    <a:pt x="2576" y="1654"/>
                  </a:lnTo>
                  <a:cubicBezTo>
                    <a:pt x="2585" y="1632"/>
                    <a:pt x="2585" y="1606"/>
                    <a:pt x="2576" y="1583"/>
                  </a:cubicBezTo>
                  <a:lnTo>
                    <a:pt x="2021" y="106"/>
                  </a:lnTo>
                  <a:lnTo>
                    <a:pt x="2021" y="106"/>
                  </a:lnTo>
                  <a:cubicBezTo>
                    <a:pt x="1982" y="0"/>
                    <a:pt x="1825" y="29"/>
                    <a:pt x="1825" y="142"/>
                  </a:cubicBezTo>
                </a:path>
              </a:pathLst>
            </a:custGeom>
            <a:solidFill>
              <a:srgbClr val="406565"/>
            </a:solidFill>
            <a:ln>
              <a:noFill/>
            </a:ln>
            <a:effectLst/>
          </p:spPr>
          <p:txBody>
            <a:bodyPr wrap="none"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endParaRPr kumimoji="0" lang="en-US" sz="1091" b="0" i="0" u="none" strike="noStrike" kern="0" cap="none" spc="0" normalizeH="0" baseline="0" noProof="0">
                <a:ln>
                  <a:noFill/>
                </a:ln>
                <a:solidFill>
                  <a:srgbClr val="747994"/>
                </a:solidFill>
                <a:effectLst/>
                <a:uLnTx/>
                <a:uFillTx/>
                <a:latin typeface="Poppins" pitchFamily="2" charset="77"/>
                <a:ea typeface="+mn-ea"/>
                <a:cs typeface="+mn-cs"/>
              </a:endParaRPr>
            </a:p>
          </p:txBody>
        </p:sp>
        <p:sp>
          <p:nvSpPr>
            <p:cNvPr id="137" name="Freeform 536">
              <a:extLst>
                <a:ext uri="{FF2B5EF4-FFF2-40B4-BE49-F238E27FC236}">
                  <a16:creationId xmlns:a16="http://schemas.microsoft.com/office/drawing/2014/main" id="{90B25503-5C2E-C2A0-DE40-55FF679824B1}"/>
                </a:ext>
              </a:extLst>
            </p:cNvPr>
            <p:cNvSpPr>
              <a:spLocks noChangeArrowheads="1"/>
            </p:cNvSpPr>
            <p:nvPr/>
          </p:nvSpPr>
          <p:spPr bwMode="auto">
            <a:xfrm>
              <a:off x="4785572" y="7792334"/>
              <a:ext cx="2112850" cy="902232"/>
            </a:xfrm>
            <a:custGeom>
              <a:avLst/>
              <a:gdLst>
                <a:gd name="T0" fmla="*/ 1905 w 2240"/>
                <a:gd name="T1" fmla="*/ 0 h 1009"/>
                <a:gd name="T2" fmla="*/ 334 w 2240"/>
                <a:gd name="T3" fmla="*/ 0 h 1009"/>
                <a:gd name="T4" fmla="*/ 334 w 2240"/>
                <a:gd name="T5" fmla="*/ 0 h 1009"/>
                <a:gd name="T6" fmla="*/ 254 w 2240"/>
                <a:gd name="T7" fmla="*/ 46 h 1009"/>
                <a:gd name="T8" fmla="*/ 17 w 2240"/>
                <a:gd name="T9" fmla="*/ 458 h 1009"/>
                <a:gd name="T10" fmla="*/ 17 w 2240"/>
                <a:gd name="T11" fmla="*/ 458 h 1009"/>
                <a:gd name="T12" fmla="*/ 17 w 2240"/>
                <a:gd name="T13" fmla="*/ 550 h 1009"/>
                <a:gd name="T14" fmla="*/ 254 w 2240"/>
                <a:gd name="T15" fmla="*/ 961 h 1009"/>
                <a:gd name="T16" fmla="*/ 254 w 2240"/>
                <a:gd name="T17" fmla="*/ 961 h 1009"/>
                <a:gd name="T18" fmla="*/ 334 w 2240"/>
                <a:gd name="T19" fmla="*/ 1008 h 1009"/>
                <a:gd name="T20" fmla="*/ 1905 w 2240"/>
                <a:gd name="T21" fmla="*/ 1008 h 1009"/>
                <a:gd name="T22" fmla="*/ 1905 w 2240"/>
                <a:gd name="T23" fmla="*/ 1008 h 1009"/>
                <a:gd name="T24" fmla="*/ 1986 w 2240"/>
                <a:gd name="T25" fmla="*/ 961 h 1009"/>
                <a:gd name="T26" fmla="*/ 2223 w 2240"/>
                <a:gd name="T27" fmla="*/ 550 h 1009"/>
                <a:gd name="T28" fmla="*/ 2223 w 2240"/>
                <a:gd name="T29" fmla="*/ 550 h 1009"/>
                <a:gd name="T30" fmla="*/ 2223 w 2240"/>
                <a:gd name="T31" fmla="*/ 458 h 1009"/>
                <a:gd name="T32" fmla="*/ 1986 w 2240"/>
                <a:gd name="T33" fmla="*/ 46 h 1009"/>
                <a:gd name="T34" fmla="*/ 1986 w 2240"/>
                <a:gd name="T35" fmla="*/ 46 h 1009"/>
                <a:gd name="T36" fmla="*/ 1905 w 2240"/>
                <a:gd name="T37" fmla="*/ 0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40" h="1009">
                  <a:moveTo>
                    <a:pt x="1905" y="0"/>
                  </a:moveTo>
                  <a:lnTo>
                    <a:pt x="334" y="0"/>
                  </a:lnTo>
                  <a:lnTo>
                    <a:pt x="334" y="0"/>
                  </a:lnTo>
                  <a:cubicBezTo>
                    <a:pt x="301" y="0"/>
                    <a:pt x="271" y="18"/>
                    <a:pt x="254" y="46"/>
                  </a:cubicBezTo>
                  <a:lnTo>
                    <a:pt x="17" y="458"/>
                  </a:lnTo>
                  <a:lnTo>
                    <a:pt x="17" y="458"/>
                  </a:lnTo>
                  <a:cubicBezTo>
                    <a:pt x="0" y="486"/>
                    <a:pt x="0" y="522"/>
                    <a:pt x="17" y="550"/>
                  </a:cubicBezTo>
                  <a:lnTo>
                    <a:pt x="254" y="961"/>
                  </a:lnTo>
                  <a:lnTo>
                    <a:pt x="254" y="961"/>
                  </a:lnTo>
                  <a:cubicBezTo>
                    <a:pt x="271" y="990"/>
                    <a:pt x="301" y="1008"/>
                    <a:pt x="334" y="1008"/>
                  </a:cubicBezTo>
                  <a:lnTo>
                    <a:pt x="1905" y="1008"/>
                  </a:lnTo>
                  <a:lnTo>
                    <a:pt x="1905" y="1008"/>
                  </a:lnTo>
                  <a:cubicBezTo>
                    <a:pt x="1938" y="1008"/>
                    <a:pt x="1969" y="990"/>
                    <a:pt x="1986" y="961"/>
                  </a:cubicBezTo>
                  <a:lnTo>
                    <a:pt x="2223" y="550"/>
                  </a:lnTo>
                  <a:lnTo>
                    <a:pt x="2223" y="550"/>
                  </a:lnTo>
                  <a:cubicBezTo>
                    <a:pt x="2239" y="522"/>
                    <a:pt x="2239" y="486"/>
                    <a:pt x="2223" y="458"/>
                  </a:cubicBezTo>
                  <a:lnTo>
                    <a:pt x="1986" y="46"/>
                  </a:lnTo>
                  <a:lnTo>
                    <a:pt x="1986" y="46"/>
                  </a:lnTo>
                  <a:cubicBezTo>
                    <a:pt x="1969" y="18"/>
                    <a:pt x="1938" y="0"/>
                    <a:pt x="1905" y="0"/>
                  </a:cubicBezTo>
                </a:path>
              </a:pathLst>
            </a:custGeom>
            <a:solidFill>
              <a:srgbClr val="223A3C"/>
            </a:solidFill>
            <a:ln>
              <a:noFill/>
            </a:ln>
            <a:effectLst/>
          </p:spPr>
          <p:txBody>
            <a:bodyPr wrap="none" anchor="ct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endParaRPr kumimoji="0" lang="en-US" sz="1091" b="0" i="0" u="none" strike="noStrike" kern="0" cap="none" spc="0" normalizeH="0" baseline="0" noProof="0">
                <a:ln>
                  <a:noFill/>
                </a:ln>
                <a:solidFill>
                  <a:srgbClr val="747994"/>
                </a:solidFill>
                <a:effectLst/>
                <a:uLnTx/>
                <a:uFillTx/>
                <a:latin typeface="Poppins" pitchFamily="2" charset="77"/>
                <a:ea typeface="+mn-ea"/>
                <a:cs typeface="+mn-cs"/>
              </a:endParaRPr>
            </a:p>
          </p:txBody>
        </p:sp>
        <p:sp>
          <p:nvSpPr>
            <p:cNvPr id="138" name="TextBox 7">
              <a:extLst>
                <a:ext uri="{FF2B5EF4-FFF2-40B4-BE49-F238E27FC236}">
                  <a16:creationId xmlns:a16="http://schemas.microsoft.com/office/drawing/2014/main" id="{0BA80ACD-CD98-7B77-A8DF-B6DED3B9417E}"/>
                </a:ext>
              </a:extLst>
            </p:cNvPr>
            <p:cNvSpPr txBox="1"/>
            <p:nvPr/>
          </p:nvSpPr>
          <p:spPr>
            <a:xfrm>
              <a:off x="4863827" y="5560227"/>
              <a:ext cx="2034595" cy="1058688"/>
            </a:xfrm>
            <a:prstGeom prst="rect">
              <a:avLst/>
            </a:prstGeom>
            <a:noFill/>
          </p:spPr>
          <p:txBody>
            <a:bodyPr anchor="ct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092871" rtl="0" eaLnBrk="1" fontAlgn="auto" latinLnBrk="0" hangingPunct="1">
                <a:lnSpc>
                  <a:spcPct val="100000"/>
                </a:lnSpc>
                <a:spcBef>
                  <a:spcPts val="0"/>
                </a:spcBef>
                <a:spcAft>
                  <a:spcPts val="0"/>
                </a:spcAft>
                <a:buClrTx/>
                <a:buSzTx/>
                <a:buFontTx/>
                <a:buNone/>
                <a:tabLst/>
                <a:defRPr/>
              </a:pPr>
              <a:r>
                <a:rPr kumimoji="0" lang="en-US" sz="75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Leadership</a:t>
              </a:r>
              <a:endParaRPr kumimoji="0" lang="en-US" sz="109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39" name="TextBox 8">
              <a:extLst>
                <a:ext uri="{FF2B5EF4-FFF2-40B4-BE49-F238E27FC236}">
                  <a16:creationId xmlns:a16="http://schemas.microsoft.com/office/drawing/2014/main" id="{7EF59B69-941E-FA77-9F7B-EDE738A5FBF8}"/>
                </a:ext>
              </a:extLst>
            </p:cNvPr>
            <p:cNvSpPr txBox="1"/>
            <p:nvPr/>
          </p:nvSpPr>
          <p:spPr>
            <a:xfrm>
              <a:off x="7294907" y="7734968"/>
              <a:ext cx="1961558" cy="1063901"/>
            </a:xfrm>
            <a:prstGeom prst="rect">
              <a:avLst/>
            </a:prstGeom>
            <a:noFill/>
          </p:spPr>
          <p:txBody>
            <a:bodyPr anchor="ct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092871" rtl="0" eaLnBrk="1" fontAlgn="auto" latinLnBrk="0" hangingPunct="1">
                <a:lnSpc>
                  <a:spcPct val="100000"/>
                </a:lnSpc>
                <a:spcBef>
                  <a:spcPts val="0"/>
                </a:spcBef>
                <a:spcAft>
                  <a:spcPts val="0"/>
                </a:spcAft>
                <a:buClrTx/>
                <a:buSzTx/>
                <a:buFontTx/>
                <a:buNone/>
                <a:tabLst/>
                <a:defRPr/>
              </a:pPr>
              <a:r>
                <a:rPr kumimoji="0" lang="en-US" sz="75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Teamwork</a:t>
              </a:r>
              <a:endParaRPr kumimoji="0" lang="en-US" sz="109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0" name="TextBox 9">
              <a:extLst>
                <a:ext uri="{FF2B5EF4-FFF2-40B4-BE49-F238E27FC236}">
                  <a16:creationId xmlns:a16="http://schemas.microsoft.com/office/drawing/2014/main" id="{88598666-90E8-04F1-A3CA-B89212B4D51A}"/>
                </a:ext>
              </a:extLst>
            </p:cNvPr>
            <p:cNvSpPr txBox="1"/>
            <p:nvPr/>
          </p:nvSpPr>
          <p:spPr>
            <a:xfrm>
              <a:off x="4863827" y="10113101"/>
              <a:ext cx="1961558" cy="683190"/>
            </a:xfrm>
            <a:prstGeom prst="rect">
              <a:avLst/>
            </a:prstGeom>
            <a:noFill/>
          </p:spPr>
          <p:txBody>
            <a:bodyPr anchor="ct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092871" rtl="0" eaLnBrk="1" fontAlgn="auto" latinLnBrk="0" hangingPunct="1">
                <a:lnSpc>
                  <a:spcPct val="100000"/>
                </a:lnSpc>
                <a:spcBef>
                  <a:spcPts val="0"/>
                </a:spcBef>
                <a:spcAft>
                  <a:spcPts val="0"/>
                </a:spcAft>
                <a:buClrTx/>
                <a:buSzTx/>
                <a:buFontTx/>
                <a:buNone/>
                <a:tabLst/>
                <a:defRPr/>
              </a:pPr>
              <a:r>
                <a:rPr kumimoji="0" lang="en-US" sz="75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Service</a:t>
              </a:r>
              <a:endParaRPr kumimoji="0" lang="en-US" sz="109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1" name="TextBox 10">
              <a:extLst>
                <a:ext uri="{FF2B5EF4-FFF2-40B4-BE49-F238E27FC236}">
                  <a16:creationId xmlns:a16="http://schemas.microsoft.com/office/drawing/2014/main" id="{6F30E609-D167-AD47-98EF-D0EDE4B704F1}"/>
                </a:ext>
              </a:extLst>
            </p:cNvPr>
            <p:cNvSpPr txBox="1"/>
            <p:nvPr/>
          </p:nvSpPr>
          <p:spPr>
            <a:xfrm>
              <a:off x="2464048" y="7922716"/>
              <a:ext cx="1956339" cy="683190"/>
            </a:xfrm>
            <a:prstGeom prst="rect">
              <a:avLst/>
            </a:prstGeom>
            <a:noFill/>
          </p:spPr>
          <p:txBody>
            <a:bodyPr anchor="ct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092871" rtl="0" eaLnBrk="1" fontAlgn="auto" latinLnBrk="0" hangingPunct="1">
                <a:lnSpc>
                  <a:spcPct val="100000"/>
                </a:lnSpc>
                <a:spcBef>
                  <a:spcPts val="0"/>
                </a:spcBef>
                <a:spcAft>
                  <a:spcPts val="0"/>
                </a:spcAft>
                <a:buClrTx/>
                <a:buSzTx/>
                <a:buFontTx/>
                <a:buNone/>
                <a:tabLst/>
                <a:defRPr/>
              </a:pPr>
              <a:r>
                <a:rPr kumimoji="0" lang="en-US" sz="75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Identity</a:t>
              </a:r>
              <a:endParaRPr kumimoji="0" lang="en-US" sz="109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2" name="TextBox 11">
              <a:extLst>
                <a:ext uri="{FF2B5EF4-FFF2-40B4-BE49-F238E27FC236}">
                  <a16:creationId xmlns:a16="http://schemas.microsoft.com/office/drawing/2014/main" id="{92786C8B-E020-01FB-88F5-9D1CFC7F0192}"/>
                </a:ext>
              </a:extLst>
            </p:cNvPr>
            <p:cNvSpPr txBox="1"/>
            <p:nvPr/>
          </p:nvSpPr>
          <p:spPr>
            <a:xfrm>
              <a:off x="4863827" y="7615017"/>
              <a:ext cx="1961558" cy="1230788"/>
            </a:xfrm>
            <a:prstGeom prst="rect">
              <a:avLst/>
            </a:prstGeom>
            <a:noFill/>
          </p:spPr>
          <p:txBody>
            <a:bodyPr anchor="ct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ctr" defTabSz="1092871" rtl="0" eaLnBrk="1" fontAlgn="auto" latinLnBrk="0" hangingPunct="1">
                <a:lnSpc>
                  <a:spcPct val="100000"/>
                </a:lnSpc>
                <a:spcBef>
                  <a:spcPts val="0"/>
                </a:spcBef>
                <a:spcAft>
                  <a:spcPts val="0"/>
                </a:spcAft>
                <a:buClrTx/>
                <a:buSzTx/>
                <a:buFontTx/>
                <a:buNone/>
                <a:tabLst/>
                <a:defRPr/>
              </a:pPr>
              <a:r>
                <a:rPr kumimoji="0" lang="en-US" sz="75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Culture</a:t>
              </a:r>
              <a:r>
                <a:rPr kumimoji="0" lang="en-US" sz="109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75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Themes</a:t>
              </a:r>
              <a:endParaRPr kumimoji="0" lang="en-US" sz="1091" b="1" i="0" u="none" strike="noStrike" kern="1200" cap="none" spc="-17"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grpSp>
      <p:grpSp>
        <p:nvGrpSpPr>
          <p:cNvPr id="100366" name="Group 150">
            <a:extLst>
              <a:ext uri="{FF2B5EF4-FFF2-40B4-BE49-F238E27FC236}">
                <a16:creationId xmlns:a16="http://schemas.microsoft.com/office/drawing/2014/main" id="{4A360102-2FAA-F250-AC88-93DB58B57DF9}"/>
              </a:ext>
            </a:extLst>
          </p:cNvPr>
          <p:cNvGrpSpPr>
            <a:grpSpLocks/>
          </p:cNvGrpSpPr>
          <p:nvPr/>
        </p:nvGrpSpPr>
        <p:grpSpPr bwMode="auto">
          <a:xfrm>
            <a:off x="3706813" y="3663950"/>
            <a:ext cx="3273425" cy="2027238"/>
            <a:chOff x="2679851" y="1228320"/>
            <a:chExt cx="12490240" cy="7641395"/>
          </a:xfrm>
        </p:grpSpPr>
        <p:sp>
          <p:nvSpPr>
            <p:cNvPr id="143" name="TextBox 1">
              <a:extLst>
                <a:ext uri="{FF2B5EF4-FFF2-40B4-BE49-F238E27FC236}">
                  <a16:creationId xmlns:a16="http://schemas.microsoft.com/office/drawing/2014/main" id="{BA370C8D-87EC-B421-6E43-003475921EA6}"/>
                </a:ext>
              </a:extLst>
            </p:cNvPr>
            <p:cNvSpPr txBox="1"/>
            <p:nvPr/>
          </p:nvSpPr>
          <p:spPr>
            <a:xfrm>
              <a:off x="2710136" y="1228320"/>
              <a:ext cx="6881141" cy="981354"/>
            </a:xfrm>
            <a:prstGeom prst="rect">
              <a:avLst/>
            </a:prstGeom>
            <a:noFill/>
          </p:spPr>
          <p:txBody>
            <a:bodyPr anchor="b">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US" sz="1091" b="1" i="0" u="none" strike="noStrike" kern="1200" cap="none" spc="-17" normalizeH="0" baseline="0" noProof="0">
                  <a:ln>
                    <a:noFill/>
                  </a:ln>
                  <a:solidFill>
                    <a:srgbClr val="74B7C0"/>
                  </a:solidFill>
                  <a:effectLst/>
                  <a:uLnTx/>
                  <a:uFillTx/>
                  <a:latin typeface="Lato" panose="020F0502020204030203" pitchFamily="34" charset="0"/>
                  <a:ea typeface="Lato" panose="020F0502020204030203" pitchFamily="34" charset="0"/>
                  <a:cs typeface="Lato" panose="020F0502020204030203" pitchFamily="34" charset="0"/>
                </a:rPr>
                <a:t>Leadership</a:t>
              </a:r>
            </a:p>
          </p:txBody>
        </p:sp>
        <p:sp>
          <p:nvSpPr>
            <p:cNvPr id="144" name="TextBox 2">
              <a:extLst>
                <a:ext uri="{FF2B5EF4-FFF2-40B4-BE49-F238E27FC236}">
                  <a16:creationId xmlns:a16="http://schemas.microsoft.com/office/drawing/2014/main" id="{C3FD438F-F727-0E3E-671F-2B0646A5A9F9}"/>
                </a:ext>
              </a:extLst>
            </p:cNvPr>
            <p:cNvSpPr txBox="1"/>
            <p:nvPr/>
          </p:nvSpPr>
          <p:spPr>
            <a:xfrm>
              <a:off x="2710136" y="1898513"/>
              <a:ext cx="12459955" cy="1591708"/>
            </a:xfrm>
            <a:prstGeom prst="rect">
              <a:avLst/>
            </a:prstGeom>
            <a:noFill/>
          </p:spPr>
          <p:txBody>
            <a:bodyP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CA"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Leadership is centered on character, emphasizing humanity, team well-being and accountability and adapts style and approach as needed to the working context.</a:t>
              </a:r>
              <a:endParaRPr kumimoji="0" lang="en-US"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5" name="TextBox 3">
              <a:extLst>
                <a:ext uri="{FF2B5EF4-FFF2-40B4-BE49-F238E27FC236}">
                  <a16:creationId xmlns:a16="http://schemas.microsoft.com/office/drawing/2014/main" id="{AD2FBA09-4EE6-F884-7632-482EA30C9CE6}"/>
                </a:ext>
              </a:extLst>
            </p:cNvPr>
            <p:cNvSpPr txBox="1"/>
            <p:nvPr/>
          </p:nvSpPr>
          <p:spPr>
            <a:xfrm>
              <a:off x="2679851" y="3119221"/>
              <a:ext cx="6881141" cy="981354"/>
            </a:xfrm>
            <a:prstGeom prst="rect">
              <a:avLst/>
            </a:prstGeom>
            <a:noFill/>
          </p:spPr>
          <p:txBody>
            <a:bodyPr anchor="b">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US" sz="1091" b="1" i="0" u="none" strike="noStrike" kern="1200" cap="none" spc="-17" normalizeH="0" baseline="0" noProof="0">
                  <a:ln>
                    <a:noFill/>
                  </a:ln>
                  <a:solidFill>
                    <a:srgbClr val="74B7C0"/>
                  </a:solidFill>
                  <a:effectLst/>
                  <a:uLnTx/>
                  <a:uFillTx/>
                  <a:latin typeface="Lato" panose="020F0502020204030203" pitchFamily="34" charset="0"/>
                  <a:ea typeface="Lato" panose="020F0502020204030203" pitchFamily="34" charset="0"/>
                  <a:cs typeface="Lato" panose="020F0502020204030203" pitchFamily="34" charset="0"/>
                </a:rPr>
                <a:t>Teamwork</a:t>
              </a:r>
            </a:p>
          </p:txBody>
        </p:sp>
        <p:sp>
          <p:nvSpPr>
            <p:cNvPr id="146" name="TextBox 4">
              <a:extLst>
                <a:ext uri="{FF2B5EF4-FFF2-40B4-BE49-F238E27FC236}">
                  <a16:creationId xmlns:a16="http://schemas.microsoft.com/office/drawing/2014/main" id="{CCB76D2C-7C70-84AD-ED54-581177A67F2B}"/>
                </a:ext>
              </a:extLst>
            </p:cNvPr>
            <p:cNvSpPr txBox="1"/>
            <p:nvPr/>
          </p:nvSpPr>
          <p:spPr>
            <a:xfrm>
              <a:off x="2710136" y="3675722"/>
              <a:ext cx="12459955" cy="1178819"/>
            </a:xfrm>
            <a:prstGeom prst="rect">
              <a:avLst/>
            </a:prstGeom>
            <a:noFill/>
          </p:spPr>
          <p:txBody>
            <a:bodyP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CA"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Teamwork is a key factor in operational readiness and effectiveness. We will develop high-functioning teams through equity, inclusion, and diversity. </a:t>
              </a:r>
              <a:endParaRPr kumimoji="0" lang="en-US"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7" name="TextBox 5">
              <a:extLst>
                <a:ext uri="{FF2B5EF4-FFF2-40B4-BE49-F238E27FC236}">
                  <a16:creationId xmlns:a16="http://schemas.microsoft.com/office/drawing/2014/main" id="{6FAE2271-3194-F0BD-7FFD-87BC54C2333F}"/>
                </a:ext>
              </a:extLst>
            </p:cNvPr>
            <p:cNvSpPr txBox="1"/>
            <p:nvPr/>
          </p:nvSpPr>
          <p:spPr>
            <a:xfrm>
              <a:off x="2788883" y="4058689"/>
              <a:ext cx="6881141" cy="1609657"/>
            </a:xfrm>
            <a:prstGeom prst="rect">
              <a:avLst/>
            </a:prstGeom>
            <a:noFill/>
          </p:spPr>
          <p:txBody>
            <a:bodyPr anchor="b">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endParaRPr kumimoji="0" lang="en-US" sz="1091" b="1" i="0" u="none" strike="noStrike" kern="1200" cap="none" spc="-17" normalizeH="0" baseline="0" noProof="0">
                <a:ln>
                  <a:noFill/>
                </a:ln>
                <a:solidFill>
                  <a:srgbClr val="4C5974"/>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1092871" rtl="0" eaLnBrk="1" fontAlgn="auto" latinLnBrk="0" hangingPunct="1">
                <a:lnSpc>
                  <a:spcPct val="100000"/>
                </a:lnSpc>
                <a:spcBef>
                  <a:spcPts val="0"/>
                </a:spcBef>
                <a:spcAft>
                  <a:spcPts val="0"/>
                </a:spcAft>
                <a:buClrTx/>
                <a:buSzTx/>
                <a:buFontTx/>
                <a:buNone/>
                <a:tabLst/>
                <a:defRPr/>
              </a:pPr>
              <a:r>
                <a:rPr kumimoji="0" lang="en-US" sz="1091" b="1" i="0" u="none" strike="noStrike" kern="1200" cap="none" spc="-17" normalizeH="0" baseline="0" noProof="0">
                  <a:ln>
                    <a:noFill/>
                  </a:ln>
                  <a:solidFill>
                    <a:srgbClr val="4C5974"/>
                  </a:solidFill>
                  <a:effectLst/>
                  <a:uLnTx/>
                  <a:uFillTx/>
                  <a:latin typeface="Lato" panose="020F0502020204030203" pitchFamily="34" charset="0"/>
                  <a:ea typeface="Lato" panose="020F0502020204030203" pitchFamily="34" charset="0"/>
                  <a:cs typeface="Lato" panose="020F0502020204030203" pitchFamily="34" charset="0"/>
                </a:rPr>
                <a:t>Service</a:t>
              </a:r>
            </a:p>
          </p:txBody>
        </p:sp>
        <p:sp>
          <p:nvSpPr>
            <p:cNvPr id="148" name="TextBox 6">
              <a:extLst>
                <a:ext uri="{FF2B5EF4-FFF2-40B4-BE49-F238E27FC236}">
                  <a16:creationId xmlns:a16="http://schemas.microsoft.com/office/drawing/2014/main" id="{7E44DAED-F69E-4CD3-289F-657345CF7D1F}"/>
                </a:ext>
              </a:extLst>
            </p:cNvPr>
            <p:cNvSpPr txBox="1"/>
            <p:nvPr/>
          </p:nvSpPr>
          <p:spPr>
            <a:xfrm>
              <a:off x="2710136" y="5273411"/>
              <a:ext cx="12459955" cy="1591708"/>
            </a:xfrm>
            <a:prstGeom prst="rect">
              <a:avLst/>
            </a:prstGeom>
            <a:noFill/>
          </p:spPr>
          <p:txBody>
            <a:bodyP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CA"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We embrace a concept of service that includes protecting the well-being of each team-member in order to maintain peak readiness and effectiveness. We recognize that our best selves are required to best serve.</a:t>
              </a:r>
              <a:endParaRPr kumimoji="0" lang="en-US"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49" name="TextBox 7">
              <a:extLst>
                <a:ext uri="{FF2B5EF4-FFF2-40B4-BE49-F238E27FC236}">
                  <a16:creationId xmlns:a16="http://schemas.microsoft.com/office/drawing/2014/main" id="{CF04B20D-12DA-6A66-AB1F-5454F253D8F4}"/>
                </a:ext>
              </a:extLst>
            </p:cNvPr>
            <p:cNvSpPr txBox="1"/>
            <p:nvPr/>
          </p:nvSpPr>
          <p:spPr>
            <a:xfrm>
              <a:off x="2710136" y="6667653"/>
              <a:ext cx="6881141" cy="981354"/>
            </a:xfrm>
            <a:prstGeom prst="rect">
              <a:avLst/>
            </a:prstGeom>
            <a:noFill/>
          </p:spPr>
          <p:txBody>
            <a:bodyPr anchor="b">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US" sz="1091" b="1" i="0" u="none" strike="noStrike" kern="1200" cap="none" spc="-17" normalizeH="0" baseline="0" noProof="0">
                  <a:ln>
                    <a:noFill/>
                  </a:ln>
                  <a:solidFill>
                    <a:srgbClr val="406565"/>
                  </a:solidFill>
                  <a:effectLst/>
                  <a:uLnTx/>
                  <a:uFillTx/>
                  <a:latin typeface="Lato" panose="020F0502020204030203" pitchFamily="34" charset="0"/>
                  <a:ea typeface="Lato" panose="020F0502020204030203" pitchFamily="34" charset="0"/>
                  <a:cs typeface="Lato" panose="020F0502020204030203" pitchFamily="34" charset="0"/>
                </a:rPr>
                <a:t>Identity</a:t>
              </a:r>
            </a:p>
          </p:txBody>
        </p:sp>
        <p:sp>
          <p:nvSpPr>
            <p:cNvPr id="150" name="TextBox 8">
              <a:extLst>
                <a:ext uri="{FF2B5EF4-FFF2-40B4-BE49-F238E27FC236}">
                  <a16:creationId xmlns:a16="http://schemas.microsoft.com/office/drawing/2014/main" id="{18F3BA2A-F3FC-4230-62F7-03225BB074DD}"/>
                </a:ext>
              </a:extLst>
            </p:cNvPr>
            <p:cNvSpPr txBox="1"/>
            <p:nvPr/>
          </p:nvSpPr>
          <p:spPr>
            <a:xfrm>
              <a:off x="2710136" y="7278007"/>
              <a:ext cx="12459955" cy="1591708"/>
            </a:xfrm>
            <a:prstGeom prst="rect">
              <a:avLst/>
            </a:prstGeom>
            <a:noFill/>
          </p:spPr>
          <p:txBody>
            <a:bodyPr>
              <a:spAutoFit/>
            </a:bodyPr>
            <a:lstStyle>
              <a:defPPr>
                <a:defRPr lang="en-US"/>
              </a:defPPr>
              <a:lvl1pPr marL="0" algn="l" defTabSz="1727942" rtl="0" eaLnBrk="1" latinLnBrk="0" hangingPunct="1">
                <a:defRPr sz="3401" kern="1200">
                  <a:solidFill>
                    <a:schemeClr val="tx1"/>
                  </a:solidFill>
                  <a:latin typeface="+mn-lt"/>
                  <a:ea typeface="+mn-ea"/>
                  <a:cs typeface="+mn-cs"/>
                </a:defRPr>
              </a:lvl1pPr>
              <a:lvl2pPr marL="863971" algn="l" defTabSz="1727942" rtl="0" eaLnBrk="1" latinLnBrk="0" hangingPunct="1">
                <a:defRPr sz="3401" kern="1200">
                  <a:solidFill>
                    <a:schemeClr val="tx1"/>
                  </a:solidFill>
                  <a:latin typeface="+mn-lt"/>
                  <a:ea typeface="+mn-ea"/>
                  <a:cs typeface="+mn-cs"/>
                </a:defRPr>
              </a:lvl2pPr>
              <a:lvl3pPr marL="1727942" algn="l" defTabSz="1727942" rtl="0" eaLnBrk="1" latinLnBrk="0" hangingPunct="1">
                <a:defRPr sz="3401" kern="1200">
                  <a:solidFill>
                    <a:schemeClr val="tx1"/>
                  </a:solidFill>
                  <a:latin typeface="+mn-lt"/>
                  <a:ea typeface="+mn-ea"/>
                  <a:cs typeface="+mn-cs"/>
                </a:defRPr>
              </a:lvl3pPr>
              <a:lvl4pPr marL="2591913" algn="l" defTabSz="1727942" rtl="0" eaLnBrk="1" latinLnBrk="0" hangingPunct="1">
                <a:defRPr sz="3401" kern="1200">
                  <a:solidFill>
                    <a:schemeClr val="tx1"/>
                  </a:solidFill>
                  <a:latin typeface="+mn-lt"/>
                  <a:ea typeface="+mn-ea"/>
                  <a:cs typeface="+mn-cs"/>
                </a:defRPr>
              </a:lvl4pPr>
              <a:lvl5pPr marL="3455883" algn="l" defTabSz="1727942" rtl="0" eaLnBrk="1" latinLnBrk="0" hangingPunct="1">
                <a:defRPr sz="3401" kern="1200">
                  <a:solidFill>
                    <a:schemeClr val="tx1"/>
                  </a:solidFill>
                  <a:latin typeface="+mn-lt"/>
                  <a:ea typeface="+mn-ea"/>
                  <a:cs typeface="+mn-cs"/>
                </a:defRPr>
              </a:lvl5pPr>
              <a:lvl6pPr marL="4319854" algn="l" defTabSz="1727942" rtl="0" eaLnBrk="1" latinLnBrk="0" hangingPunct="1">
                <a:defRPr sz="3401" kern="1200">
                  <a:solidFill>
                    <a:schemeClr val="tx1"/>
                  </a:solidFill>
                  <a:latin typeface="+mn-lt"/>
                  <a:ea typeface="+mn-ea"/>
                  <a:cs typeface="+mn-cs"/>
                </a:defRPr>
              </a:lvl6pPr>
              <a:lvl7pPr marL="5183825" algn="l" defTabSz="1727942" rtl="0" eaLnBrk="1" latinLnBrk="0" hangingPunct="1">
                <a:defRPr sz="3401" kern="1200">
                  <a:solidFill>
                    <a:schemeClr val="tx1"/>
                  </a:solidFill>
                  <a:latin typeface="+mn-lt"/>
                  <a:ea typeface="+mn-ea"/>
                  <a:cs typeface="+mn-cs"/>
                </a:defRPr>
              </a:lvl7pPr>
              <a:lvl8pPr marL="6047796" algn="l" defTabSz="1727942" rtl="0" eaLnBrk="1" latinLnBrk="0" hangingPunct="1">
                <a:defRPr sz="3401" kern="1200">
                  <a:solidFill>
                    <a:schemeClr val="tx1"/>
                  </a:solidFill>
                  <a:latin typeface="+mn-lt"/>
                  <a:ea typeface="+mn-ea"/>
                  <a:cs typeface="+mn-cs"/>
                </a:defRPr>
              </a:lvl8pPr>
              <a:lvl9pPr marL="6911767" algn="l" defTabSz="1727942" rtl="0" eaLnBrk="1" latinLnBrk="0" hangingPunct="1">
                <a:defRPr sz="3401" kern="1200">
                  <a:solidFill>
                    <a:schemeClr val="tx1"/>
                  </a:solidFill>
                  <a:latin typeface="+mn-lt"/>
                  <a:ea typeface="+mn-ea"/>
                  <a:cs typeface="+mn-cs"/>
                </a:defRPr>
              </a:lvl9pPr>
            </a:lstStyle>
            <a:p>
              <a:pPr marL="0" marR="0" lvl="0" indent="0" algn="l" defTabSz="1092871" rtl="0" eaLnBrk="1" fontAlgn="auto" latinLnBrk="0" hangingPunct="1">
                <a:lnSpc>
                  <a:spcPct val="100000"/>
                </a:lnSpc>
                <a:spcBef>
                  <a:spcPts val="0"/>
                </a:spcBef>
                <a:spcAft>
                  <a:spcPts val="0"/>
                </a:spcAft>
                <a:buClrTx/>
                <a:buSzTx/>
                <a:buFontTx/>
                <a:buNone/>
                <a:tabLst/>
                <a:defRPr/>
              </a:pPr>
              <a:r>
                <a:rPr kumimoji="0" lang="en-CA"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We will ensure that our collective identity is reflective of the wide variety of roles demanded by a 21st Century military context and is firmly centered around character. </a:t>
              </a:r>
              <a:endParaRPr kumimoji="0" lang="en-US" sz="716" b="0" i="0" u="none" strike="noStrike" kern="1200" cap="none" spc="-12"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grpSp>
      <p:sp>
        <p:nvSpPr>
          <p:cNvPr id="6" name="Title 2">
            <a:extLst>
              <a:ext uri="{FF2B5EF4-FFF2-40B4-BE49-F238E27FC236}">
                <a16:creationId xmlns:a16="http://schemas.microsoft.com/office/drawing/2014/main" id="{B5BFD0D3-A8CD-0240-A274-D90963D0795E}"/>
              </a:ext>
            </a:extLst>
          </p:cNvPr>
          <p:cNvSpPr txBox="1">
            <a:spLocks/>
          </p:cNvSpPr>
          <p:nvPr/>
        </p:nvSpPr>
        <p:spPr>
          <a:xfrm>
            <a:off x="7140575" y="3748088"/>
            <a:ext cx="4670425" cy="352425"/>
          </a:xfrm>
          <a:prstGeom prst="rect">
            <a:avLst/>
          </a:prstGeom>
          <a:solidFill>
            <a:srgbClr val="0F646C"/>
          </a:solidFill>
        </p:spPr>
        <p:txBody>
          <a:bodyPr lIns="62345" tIns="31173" rIns="62345" bIns="31173" anchor="ctr"/>
          <a:lstStyle>
            <a:lvl1pPr algn="l" rtl="0" eaLnBrk="0" fontAlgn="base" hangingPunct="0">
              <a:spcBef>
                <a:spcPct val="0"/>
              </a:spcBef>
              <a:spcAft>
                <a:spcPct val="0"/>
              </a:spcAft>
              <a:defRPr sz="4590" b="1" kern="1200">
                <a:solidFill>
                  <a:srgbClr val="0F646C"/>
                </a:solidFill>
                <a:latin typeface="Arial" charset="0"/>
                <a:ea typeface="Arial" charset="0"/>
                <a:cs typeface="Arial" charset="0"/>
              </a:defRPr>
            </a:lvl1pPr>
            <a:lvl2pPr algn="ctr" rtl="0" eaLnBrk="0" fontAlgn="base" hangingPunct="0">
              <a:spcBef>
                <a:spcPct val="0"/>
              </a:spcBef>
              <a:spcAft>
                <a:spcPct val="0"/>
              </a:spcAft>
              <a:defRPr sz="5610">
                <a:solidFill>
                  <a:schemeClr val="tx1"/>
                </a:solidFill>
                <a:latin typeface="Calibri" pitchFamily="34" charset="0"/>
              </a:defRPr>
            </a:lvl2pPr>
            <a:lvl3pPr algn="ctr" rtl="0" eaLnBrk="0" fontAlgn="base" hangingPunct="0">
              <a:spcBef>
                <a:spcPct val="0"/>
              </a:spcBef>
              <a:spcAft>
                <a:spcPct val="0"/>
              </a:spcAft>
              <a:defRPr sz="5610">
                <a:solidFill>
                  <a:schemeClr val="tx1"/>
                </a:solidFill>
                <a:latin typeface="Calibri" pitchFamily="34" charset="0"/>
              </a:defRPr>
            </a:lvl3pPr>
            <a:lvl4pPr algn="ctr" rtl="0" eaLnBrk="0" fontAlgn="base" hangingPunct="0">
              <a:spcBef>
                <a:spcPct val="0"/>
              </a:spcBef>
              <a:spcAft>
                <a:spcPct val="0"/>
              </a:spcAft>
              <a:defRPr sz="5610">
                <a:solidFill>
                  <a:schemeClr val="tx1"/>
                </a:solidFill>
                <a:latin typeface="Calibri" pitchFamily="34" charset="0"/>
              </a:defRPr>
            </a:lvl4pPr>
            <a:lvl5pPr algn="ctr" rtl="0" eaLnBrk="0" fontAlgn="base" hangingPunct="0">
              <a:spcBef>
                <a:spcPct val="0"/>
              </a:spcBef>
              <a:spcAft>
                <a:spcPct val="0"/>
              </a:spcAft>
              <a:defRPr sz="5610">
                <a:solidFill>
                  <a:schemeClr val="tx1"/>
                </a:solidFill>
                <a:latin typeface="Calibri" pitchFamily="34" charset="0"/>
              </a:defRPr>
            </a:lvl5pPr>
            <a:lvl6pPr marL="582930" algn="ctr" rtl="0" fontAlgn="base">
              <a:spcBef>
                <a:spcPct val="0"/>
              </a:spcBef>
              <a:spcAft>
                <a:spcPct val="0"/>
              </a:spcAft>
              <a:defRPr sz="5610">
                <a:solidFill>
                  <a:schemeClr val="tx1"/>
                </a:solidFill>
                <a:latin typeface="Calibri" pitchFamily="34" charset="0"/>
              </a:defRPr>
            </a:lvl6pPr>
            <a:lvl7pPr marL="1165860" algn="ctr" rtl="0" fontAlgn="base">
              <a:spcBef>
                <a:spcPct val="0"/>
              </a:spcBef>
              <a:spcAft>
                <a:spcPct val="0"/>
              </a:spcAft>
              <a:defRPr sz="5610">
                <a:solidFill>
                  <a:schemeClr val="tx1"/>
                </a:solidFill>
                <a:latin typeface="Calibri" pitchFamily="34" charset="0"/>
              </a:defRPr>
            </a:lvl7pPr>
            <a:lvl8pPr marL="1748790" algn="ctr" rtl="0" fontAlgn="base">
              <a:spcBef>
                <a:spcPct val="0"/>
              </a:spcBef>
              <a:spcAft>
                <a:spcPct val="0"/>
              </a:spcAft>
              <a:defRPr sz="5610">
                <a:solidFill>
                  <a:schemeClr val="tx1"/>
                </a:solidFill>
                <a:latin typeface="Calibri" pitchFamily="34" charset="0"/>
              </a:defRPr>
            </a:lvl8pPr>
            <a:lvl9pPr marL="2331720" algn="ctr" rtl="0" fontAlgn="base">
              <a:spcBef>
                <a:spcPct val="0"/>
              </a:spcBef>
              <a:spcAft>
                <a:spcPct val="0"/>
              </a:spcAft>
              <a:defRPr sz="561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909"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Strategic objectives</a:t>
            </a:r>
            <a:endParaRPr kumimoji="0" lang="en-CA" sz="1909"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Title 2">
            <a:extLst>
              <a:ext uri="{FF2B5EF4-FFF2-40B4-BE49-F238E27FC236}">
                <a16:creationId xmlns:a16="http://schemas.microsoft.com/office/drawing/2014/main" id="{ABEC6E2F-5667-13DA-DC2B-BCEA053F116C}"/>
              </a:ext>
            </a:extLst>
          </p:cNvPr>
          <p:cNvSpPr txBox="1">
            <a:spLocks/>
          </p:cNvSpPr>
          <p:nvPr/>
        </p:nvSpPr>
        <p:spPr>
          <a:xfrm>
            <a:off x="3706813" y="1524000"/>
            <a:ext cx="3273425" cy="352425"/>
          </a:xfrm>
          <a:prstGeom prst="rect">
            <a:avLst/>
          </a:prstGeom>
          <a:solidFill>
            <a:srgbClr val="0F646C"/>
          </a:solidFill>
        </p:spPr>
        <p:txBody>
          <a:bodyPr lIns="62345" tIns="31173" rIns="62345" bIns="31173" anchor="ctr"/>
          <a:lstStyle>
            <a:lvl1pPr algn="l" rtl="0" eaLnBrk="0" fontAlgn="base" hangingPunct="0">
              <a:spcBef>
                <a:spcPct val="0"/>
              </a:spcBef>
              <a:spcAft>
                <a:spcPct val="0"/>
              </a:spcAft>
              <a:defRPr sz="4590" b="1" kern="1200">
                <a:solidFill>
                  <a:srgbClr val="0F646C"/>
                </a:solidFill>
                <a:latin typeface="Arial" charset="0"/>
                <a:ea typeface="Arial" charset="0"/>
                <a:cs typeface="Arial" charset="0"/>
              </a:defRPr>
            </a:lvl1pPr>
            <a:lvl2pPr algn="ctr" rtl="0" eaLnBrk="0" fontAlgn="base" hangingPunct="0">
              <a:spcBef>
                <a:spcPct val="0"/>
              </a:spcBef>
              <a:spcAft>
                <a:spcPct val="0"/>
              </a:spcAft>
              <a:defRPr sz="5610">
                <a:solidFill>
                  <a:schemeClr val="tx1"/>
                </a:solidFill>
                <a:latin typeface="Calibri" pitchFamily="34" charset="0"/>
              </a:defRPr>
            </a:lvl2pPr>
            <a:lvl3pPr algn="ctr" rtl="0" eaLnBrk="0" fontAlgn="base" hangingPunct="0">
              <a:spcBef>
                <a:spcPct val="0"/>
              </a:spcBef>
              <a:spcAft>
                <a:spcPct val="0"/>
              </a:spcAft>
              <a:defRPr sz="5610">
                <a:solidFill>
                  <a:schemeClr val="tx1"/>
                </a:solidFill>
                <a:latin typeface="Calibri" pitchFamily="34" charset="0"/>
              </a:defRPr>
            </a:lvl3pPr>
            <a:lvl4pPr algn="ctr" rtl="0" eaLnBrk="0" fontAlgn="base" hangingPunct="0">
              <a:spcBef>
                <a:spcPct val="0"/>
              </a:spcBef>
              <a:spcAft>
                <a:spcPct val="0"/>
              </a:spcAft>
              <a:defRPr sz="5610">
                <a:solidFill>
                  <a:schemeClr val="tx1"/>
                </a:solidFill>
                <a:latin typeface="Calibri" pitchFamily="34" charset="0"/>
              </a:defRPr>
            </a:lvl4pPr>
            <a:lvl5pPr algn="ctr" rtl="0" eaLnBrk="0" fontAlgn="base" hangingPunct="0">
              <a:spcBef>
                <a:spcPct val="0"/>
              </a:spcBef>
              <a:spcAft>
                <a:spcPct val="0"/>
              </a:spcAft>
              <a:defRPr sz="5610">
                <a:solidFill>
                  <a:schemeClr val="tx1"/>
                </a:solidFill>
                <a:latin typeface="Calibri" pitchFamily="34" charset="0"/>
              </a:defRPr>
            </a:lvl5pPr>
            <a:lvl6pPr marL="582930" algn="ctr" rtl="0" fontAlgn="base">
              <a:spcBef>
                <a:spcPct val="0"/>
              </a:spcBef>
              <a:spcAft>
                <a:spcPct val="0"/>
              </a:spcAft>
              <a:defRPr sz="5610">
                <a:solidFill>
                  <a:schemeClr val="tx1"/>
                </a:solidFill>
                <a:latin typeface="Calibri" pitchFamily="34" charset="0"/>
              </a:defRPr>
            </a:lvl6pPr>
            <a:lvl7pPr marL="1165860" algn="ctr" rtl="0" fontAlgn="base">
              <a:spcBef>
                <a:spcPct val="0"/>
              </a:spcBef>
              <a:spcAft>
                <a:spcPct val="0"/>
              </a:spcAft>
              <a:defRPr sz="5610">
                <a:solidFill>
                  <a:schemeClr val="tx1"/>
                </a:solidFill>
                <a:latin typeface="Calibri" pitchFamily="34" charset="0"/>
              </a:defRPr>
            </a:lvl7pPr>
            <a:lvl8pPr marL="1748790" algn="ctr" rtl="0" fontAlgn="base">
              <a:spcBef>
                <a:spcPct val="0"/>
              </a:spcBef>
              <a:spcAft>
                <a:spcPct val="0"/>
              </a:spcAft>
              <a:defRPr sz="5610">
                <a:solidFill>
                  <a:schemeClr val="tx1"/>
                </a:solidFill>
                <a:latin typeface="Calibri" pitchFamily="34" charset="0"/>
              </a:defRPr>
            </a:lvl8pPr>
            <a:lvl9pPr marL="2331720" algn="ctr" rtl="0" fontAlgn="base">
              <a:spcBef>
                <a:spcPct val="0"/>
              </a:spcBef>
              <a:spcAft>
                <a:spcPct val="0"/>
              </a:spcAft>
              <a:defRPr sz="561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909"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Four Culture Themes</a:t>
            </a:r>
            <a:endParaRPr kumimoji="0" lang="en-CA" sz="1909"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itle 2">
            <a:extLst>
              <a:ext uri="{FF2B5EF4-FFF2-40B4-BE49-F238E27FC236}">
                <a16:creationId xmlns:a16="http://schemas.microsoft.com/office/drawing/2014/main" id="{E909DEAD-6988-0562-C09F-C37E09E90E1F}"/>
              </a:ext>
            </a:extLst>
          </p:cNvPr>
          <p:cNvSpPr txBox="1">
            <a:spLocks/>
          </p:cNvSpPr>
          <p:nvPr/>
        </p:nvSpPr>
        <p:spPr>
          <a:xfrm>
            <a:off x="3690938" y="5689600"/>
            <a:ext cx="3241675" cy="350838"/>
          </a:xfrm>
          <a:prstGeom prst="rect">
            <a:avLst/>
          </a:prstGeom>
          <a:solidFill>
            <a:srgbClr val="0F646C"/>
          </a:solidFill>
        </p:spPr>
        <p:txBody>
          <a:bodyPr lIns="62345" tIns="31173" rIns="62345" bIns="31173" anchor="ctr"/>
          <a:lstStyle>
            <a:lvl1pPr algn="l" rtl="0" eaLnBrk="0" fontAlgn="base" hangingPunct="0">
              <a:spcBef>
                <a:spcPct val="0"/>
              </a:spcBef>
              <a:spcAft>
                <a:spcPct val="0"/>
              </a:spcAft>
              <a:defRPr sz="4590" b="1" kern="1200">
                <a:solidFill>
                  <a:srgbClr val="0F646C"/>
                </a:solidFill>
                <a:latin typeface="Arial" charset="0"/>
                <a:ea typeface="Arial" charset="0"/>
                <a:cs typeface="Arial" charset="0"/>
              </a:defRPr>
            </a:lvl1pPr>
            <a:lvl2pPr algn="ctr" rtl="0" eaLnBrk="0" fontAlgn="base" hangingPunct="0">
              <a:spcBef>
                <a:spcPct val="0"/>
              </a:spcBef>
              <a:spcAft>
                <a:spcPct val="0"/>
              </a:spcAft>
              <a:defRPr sz="5610">
                <a:solidFill>
                  <a:schemeClr val="tx1"/>
                </a:solidFill>
                <a:latin typeface="Calibri" pitchFamily="34" charset="0"/>
              </a:defRPr>
            </a:lvl2pPr>
            <a:lvl3pPr algn="ctr" rtl="0" eaLnBrk="0" fontAlgn="base" hangingPunct="0">
              <a:spcBef>
                <a:spcPct val="0"/>
              </a:spcBef>
              <a:spcAft>
                <a:spcPct val="0"/>
              </a:spcAft>
              <a:defRPr sz="5610">
                <a:solidFill>
                  <a:schemeClr val="tx1"/>
                </a:solidFill>
                <a:latin typeface="Calibri" pitchFamily="34" charset="0"/>
              </a:defRPr>
            </a:lvl3pPr>
            <a:lvl4pPr algn="ctr" rtl="0" eaLnBrk="0" fontAlgn="base" hangingPunct="0">
              <a:spcBef>
                <a:spcPct val="0"/>
              </a:spcBef>
              <a:spcAft>
                <a:spcPct val="0"/>
              </a:spcAft>
              <a:defRPr sz="5610">
                <a:solidFill>
                  <a:schemeClr val="tx1"/>
                </a:solidFill>
                <a:latin typeface="Calibri" pitchFamily="34" charset="0"/>
              </a:defRPr>
            </a:lvl4pPr>
            <a:lvl5pPr algn="ctr" rtl="0" eaLnBrk="0" fontAlgn="base" hangingPunct="0">
              <a:spcBef>
                <a:spcPct val="0"/>
              </a:spcBef>
              <a:spcAft>
                <a:spcPct val="0"/>
              </a:spcAft>
              <a:defRPr sz="5610">
                <a:solidFill>
                  <a:schemeClr val="tx1"/>
                </a:solidFill>
                <a:latin typeface="Calibri" pitchFamily="34" charset="0"/>
              </a:defRPr>
            </a:lvl5pPr>
            <a:lvl6pPr marL="582930" algn="ctr" rtl="0" fontAlgn="base">
              <a:spcBef>
                <a:spcPct val="0"/>
              </a:spcBef>
              <a:spcAft>
                <a:spcPct val="0"/>
              </a:spcAft>
              <a:defRPr sz="5610">
                <a:solidFill>
                  <a:schemeClr val="tx1"/>
                </a:solidFill>
                <a:latin typeface="Calibri" pitchFamily="34" charset="0"/>
              </a:defRPr>
            </a:lvl6pPr>
            <a:lvl7pPr marL="1165860" algn="ctr" rtl="0" fontAlgn="base">
              <a:spcBef>
                <a:spcPct val="0"/>
              </a:spcBef>
              <a:spcAft>
                <a:spcPct val="0"/>
              </a:spcAft>
              <a:defRPr sz="5610">
                <a:solidFill>
                  <a:schemeClr val="tx1"/>
                </a:solidFill>
                <a:latin typeface="Calibri" pitchFamily="34" charset="0"/>
              </a:defRPr>
            </a:lvl7pPr>
            <a:lvl8pPr marL="1748790" algn="ctr" rtl="0" fontAlgn="base">
              <a:spcBef>
                <a:spcPct val="0"/>
              </a:spcBef>
              <a:spcAft>
                <a:spcPct val="0"/>
              </a:spcAft>
              <a:defRPr sz="5610">
                <a:solidFill>
                  <a:schemeClr val="tx1"/>
                </a:solidFill>
                <a:latin typeface="Calibri" pitchFamily="34" charset="0"/>
              </a:defRPr>
            </a:lvl8pPr>
            <a:lvl9pPr marL="2331720" algn="ctr" rtl="0" fontAlgn="base">
              <a:spcBef>
                <a:spcPct val="0"/>
              </a:spcBef>
              <a:spcAft>
                <a:spcPct val="0"/>
              </a:spcAft>
              <a:defRPr sz="561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909"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Big five enabling activities</a:t>
            </a:r>
            <a:endParaRPr kumimoji="0" lang="en-CA" sz="1909"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34D4D89-9340-FCEC-4511-EB79D081B5FE}"/>
              </a:ext>
            </a:extLst>
          </p:cNvPr>
          <p:cNvSpPr txBox="1"/>
          <p:nvPr/>
        </p:nvSpPr>
        <p:spPr>
          <a:xfrm>
            <a:off x="3695700" y="6011863"/>
            <a:ext cx="3132138" cy="790575"/>
          </a:xfrm>
          <a:prstGeom prst="rect">
            <a:avLst/>
          </a:prstGeom>
          <a:noFill/>
        </p:spPr>
        <p:txBody>
          <a:bodyPr>
            <a:spAutoFit/>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CA"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Organizational Culture Plans and Culture Philosophy</a:t>
            </a:r>
            <a:r>
              <a:rPr kumimoji="0" lang="en-US"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CA"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Institutionalization of GBA Plus </a:t>
            </a:r>
            <a:r>
              <a:rPr kumimoji="0" lang="en-US"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CA"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Conduct &amp; Culture Support Structure</a:t>
            </a:r>
            <a:r>
              <a:rPr kumimoji="0" lang="en-US"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Culture Conversations &amp; Psychological Safety</a:t>
            </a:r>
            <a:r>
              <a:rPr kumimoji="0" lang="en-CA"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CA" sz="7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Unit-level programs and tools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78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8B1903A-24A3-19CB-358C-C691DFFF2B70}"/>
              </a:ext>
            </a:extLst>
          </p:cNvPr>
          <p:cNvSpPr txBox="1"/>
          <p:nvPr/>
        </p:nvSpPr>
        <p:spPr>
          <a:xfrm>
            <a:off x="180975" y="0"/>
            <a:ext cx="6026150" cy="47783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507"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Culture Evolution Strategy (CES)</a:t>
            </a:r>
            <a:endParaRPr kumimoji="0" lang="en-CA" sz="250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97FB5667-DAC5-067B-0AA6-B677C8B50C6F}"/>
              </a:ext>
            </a:extLst>
          </p:cNvPr>
          <p:cNvSpPr>
            <a:spLocks noGrp="1"/>
          </p:cNvSpPr>
          <p:nvPr>
            <p:ph type="sldNum" sz="quarter" idx="12"/>
          </p:nvPr>
        </p:nvSpPr>
        <p:spPr>
          <a:xfrm>
            <a:off x="9111456" y="6346825"/>
            <a:ext cx="2743200" cy="365125"/>
          </a:xfrm>
        </p:spPr>
        <p:txBody>
          <a:bodyPr/>
          <a:lstStyle/>
          <a:p>
            <a:fld id="{330EA680-D336-4FF7-8B7A-9848BB0A1C32}" type="slidenum">
              <a:rPr lang="en-US" sz="1000" smtClean="0"/>
              <a:t>4</a:t>
            </a:fld>
            <a:endParaRPr lang="en-US"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3">
            <a:extLst>
              <a:ext uri="{FF2B5EF4-FFF2-40B4-BE49-F238E27FC236}">
                <a16:creationId xmlns:a16="http://schemas.microsoft.com/office/drawing/2014/main" id="{6B93B40C-CD20-44CC-8998-912781CB7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92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88734C-29FA-7E01-40AB-3DD5D89B4519}"/>
              </a:ext>
            </a:extLst>
          </p:cNvPr>
          <p:cNvSpPr>
            <a:spLocks noGrp="1"/>
          </p:cNvSpPr>
          <p:nvPr>
            <p:ph type="title"/>
          </p:nvPr>
        </p:nvSpPr>
        <p:spPr>
          <a:xfrm>
            <a:off x="516467" y="924985"/>
            <a:ext cx="11108267" cy="476249"/>
          </a:xfrm>
        </p:spPr>
        <p:txBody>
          <a:bodyPr/>
          <a:lstStyle/>
          <a:p>
            <a:pPr fontAlgn="auto">
              <a:spcAft>
                <a:spcPts val="0"/>
              </a:spcAft>
              <a:defRPr/>
            </a:pPr>
            <a:r>
              <a:rPr sz="1867">
                <a:solidFill>
                  <a:srgbClr val="0F646C"/>
                </a:solidFill>
                <a:latin typeface="Arial" panose="020B0604020202020204" pitchFamily="34" charset="0"/>
                <a:cs typeface="Arial" panose="020B0604020202020204" pitchFamily="34" charset="0"/>
              </a:rPr>
              <a:t>Culture Measurement Themes &amp; </a:t>
            </a:r>
            <a:r>
              <a:rPr sz="1867" err="1">
                <a:solidFill>
                  <a:srgbClr val="0F646C"/>
                </a:solidFill>
                <a:latin typeface="Arial" panose="020B0604020202020204" pitchFamily="34" charset="0"/>
                <a:cs typeface="Arial" panose="020B0604020202020204" pitchFamily="34" charset="0"/>
              </a:rPr>
              <a:t>MeTRICs</a:t>
            </a:r>
            <a:endParaRPr sz="1867">
              <a:solidFill>
                <a:srgbClr val="0F646C"/>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C3A4743-0EF8-0054-ED89-230E2B5AD9C1}"/>
              </a:ext>
            </a:extLst>
          </p:cNvPr>
          <p:cNvSpPr>
            <a:spLocks noGrp="1"/>
          </p:cNvSpPr>
          <p:nvPr>
            <p:ph type="body" sz="quarter" idx="14"/>
          </p:nvPr>
        </p:nvSpPr>
        <p:spPr>
          <a:xfrm>
            <a:off x="516467" y="1310218"/>
            <a:ext cx="11108267" cy="474133"/>
          </a:xfrm>
        </p:spPr>
        <p:txBody>
          <a:bodyPr vert="horz" lIns="0" tIns="0" rIns="0" bIns="0" rtlCol="0" anchor="t">
            <a:noAutofit/>
          </a:bodyPr>
          <a:lstStyle/>
          <a:p>
            <a:pPr fontAlgn="auto">
              <a:spcAft>
                <a:spcPts val="0"/>
              </a:spcAft>
              <a:defRPr/>
            </a:pPr>
            <a:r>
              <a:rPr sz="1300">
                <a:solidFill>
                  <a:schemeClr val="accent6">
                    <a:lumMod val="60000"/>
                    <a:lumOff val="40000"/>
                  </a:schemeClr>
                </a:solidFill>
                <a:ea typeface="Open Sans"/>
                <a:cs typeface="Open Sans"/>
              </a:rPr>
              <a:t>Outlined below are the prioritized measures for each of the 4 culture themes. Each metric includes a sample KPI, providing insight into the types of culture-related information that the data </a:t>
            </a:r>
            <a:r>
              <a:rPr sz="1300" err="1">
                <a:solidFill>
                  <a:schemeClr val="accent6">
                    <a:lumMod val="60000"/>
                    <a:lumOff val="40000"/>
                  </a:schemeClr>
                </a:solidFill>
                <a:ea typeface="Open Sans"/>
                <a:cs typeface="Open Sans"/>
              </a:rPr>
              <a:t>centre</a:t>
            </a:r>
            <a:r>
              <a:rPr sz="1300">
                <a:solidFill>
                  <a:schemeClr val="accent6">
                    <a:lumMod val="60000"/>
                    <a:lumOff val="40000"/>
                  </a:schemeClr>
                </a:solidFill>
                <a:ea typeface="Open Sans"/>
                <a:cs typeface="Open Sans"/>
              </a:rPr>
              <a:t> is seeking to capture.</a:t>
            </a:r>
            <a:r>
              <a:rPr lang="en-US" sz="1300">
                <a:solidFill>
                  <a:schemeClr val="accent6">
                    <a:lumMod val="60000"/>
                    <a:lumOff val="40000"/>
                  </a:schemeClr>
                </a:solidFill>
                <a:ea typeface="Open Sans"/>
                <a:cs typeface="Open Sans"/>
              </a:rPr>
              <a:t> </a:t>
            </a:r>
            <a:endParaRPr>
              <a:solidFill>
                <a:schemeClr val="accent6">
                  <a:lumMod val="60000"/>
                  <a:lumOff val="40000"/>
                </a:schemeClr>
              </a:solidFill>
              <a:latin typeface="Calibri"/>
              <a:cs typeface="Calibri"/>
            </a:endParaRPr>
          </a:p>
        </p:txBody>
      </p:sp>
      <p:cxnSp>
        <p:nvCxnSpPr>
          <p:cNvPr id="6" name="Straight Connector 5">
            <a:extLst>
              <a:ext uri="{FF2B5EF4-FFF2-40B4-BE49-F238E27FC236}">
                <a16:creationId xmlns:a16="http://schemas.microsoft.com/office/drawing/2014/main" id="{FEC7991A-4817-D82B-8DCF-8B0F5BCF8E0A}"/>
              </a:ext>
            </a:extLst>
          </p:cNvPr>
          <p:cNvCxnSpPr>
            <a:cxnSpLocks/>
          </p:cNvCxnSpPr>
          <p:nvPr/>
        </p:nvCxnSpPr>
        <p:spPr>
          <a:xfrm>
            <a:off x="8011584" y="1970618"/>
            <a:ext cx="0" cy="4356100"/>
          </a:xfrm>
          <a:prstGeom prst="line">
            <a:avLst/>
          </a:prstGeom>
          <a:ln>
            <a:solidFill>
              <a:srgbClr val="00629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479CCAF-374A-77FE-A3C5-D4F31AA9CA5C}"/>
              </a:ext>
            </a:extLst>
          </p:cNvPr>
          <p:cNvCxnSpPr>
            <a:cxnSpLocks/>
          </p:cNvCxnSpPr>
          <p:nvPr/>
        </p:nvCxnSpPr>
        <p:spPr>
          <a:xfrm>
            <a:off x="5780617" y="1970618"/>
            <a:ext cx="0" cy="4356100"/>
          </a:xfrm>
          <a:prstGeom prst="line">
            <a:avLst/>
          </a:prstGeom>
          <a:ln>
            <a:solidFill>
              <a:srgbClr val="00629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65A3D1-BF32-244C-12D6-0C6881B8D08B}"/>
              </a:ext>
            </a:extLst>
          </p:cNvPr>
          <p:cNvCxnSpPr>
            <a:cxnSpLocks/>
          </p:cNvCxnSpPr>
          <p:nvPr/>
        </p:nvCxnSpPr>
        <p:spPr>
          <a:xfrm>
            <a:off x="3549651" y="1970618"/>
            <a:ext cx="0" cy="4356100"/>
          </a:xfrm>
          <a:prstGeom prst="line">
            <a:avLst/>
          </a:prstGeom>
          <a:ln>
            <a:solidFill>
              <a:srgbClr val="006291"/>
            </a:solidFill>
            <a:prstDash val="das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B87D21E-80F8-CA64-995A-E977648F3538}"/>
              </a:ext>
            </a:extLst>
          </p:cNvPr>
          <p:cNvSpPr>
            <a:spLocks noChangeAspect="1"/>
          </p:cNvSpPr>
          <p:nvPr/>
        </p:nvSpPr>
        <p:spPr>
          <a:xfrm>
            <a:off x="1553634" y="1970617"/>
            <a:ext cx="395817" cy="3958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solidFill>
                <a:srgbClr val="FFFFFF"/>
              </a:solidFill>
            </a:endParaRPr>
          </a:p>
        </p:txBody>
      </p:sp>
      <p:sp>
        <p:nvSpPr>
          <p:cNvPr id="11" name="Oval 10">
            <a:extLst>
              <a:ext uri="{FF2B5EF4-FFF2-40B4-BE49-F238E27FC236}">
                <a16:creationId xmlns:a16="http://schemas.microsoft.com/office/drawing/2014/main" id="{3B1A553D-05A0-5BA4-CE3D-63872967A82E}"/>
              </a:ext>
            </a:extLst>
          </p:cNvPr>
          <p:cNvSpPr>
            <a:spLocks noChangeAspect="1"/>
          </p:cNvSpPr>
          <p:nvPr/>
        </p:nvSpPr>
        <p:spPr>
          <a:xfrm>
            <a:off x="3695701" y="1970617"/>
            <a:ext cx="395817" cy="39581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solidFill>
                <a:srgbClr val="FFFFFF"/>
              </a:solidFill>
            </a:endParaRPr>
          </a:p>
        </p:txBody>
      </p:sp>
      <p:sp>
        <p:nvSpPr>
          <p:cNvPr id="12" name="Oval 11">
            <a:extLst>
              <a:ext uri="{FF2B5EF4-FFF2-40B4-BE49-F238E27FC236}">
                <a16:creationId xmlns:a16="http://schemas.microsoft.com/office/drawing/2014/main" id="{8494A630-D624-E08A-EF97-E5DA23D93072}"/>
              </a:ext>
            </a:extLst>
          </p:cNvPr>
          <p:cNvSpPr>
            <a:spLocks noChangeAspect="1"/>
          </p:cNvSpPr>
          <p:nvPr/>
        </p:nvSpPr>
        <p:spPr>
          <a:xfrm>
            <a:off x="5949951" y="1970617"/>
            <a:ext cx="397933" cy="3958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solidFill>
                <a:srgbClr val="FFFFFF"/>
              </a:solidFill>
            </a:endParaRPr>
          </a:p>
        </p:txBody>
      </p:sp>
      <p:sp>
        <p:nvSpPr>
          <p:cNvPr id="14" name="Oval 13">
            <a:extLst>
              <a:ext uri="{FF2B5EF4-FFF2-40B4-BE49-F238E27FC236}">
                <a16:creationId xmlns:a16="http://schemas.microsoft.com/office/drawing/2014/main" id="{AD88C3C0-0542-DFE0-D7F2-619B7E4B5C5A}"/>
              </a:ext>
            </a:extLst>
          </p:cNvPr>
          <p:cNvSpPr>
            <a:spLocks noChangeAspect="1"/>
          </p:cNvSpPr>
          <p:nvPr/>
        </p:nvSpPr>
        <p:spPr>
          <a:xfrm>
            <a:off x="8180918" y="1970617"/>
            <a:ext cx="397933" cy="395816"/>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solidFill>
                <a:srgbClr val="FFFFFF"/>
              </a:solidFill>
            </a:endParaRPr>
          </a:p>
        </p:txBody>
      </p:sp>
      <p:sp>
        <p:nvSpPr>
          <p:cNvPr id="15372" name="TextBox 14">
            <a:extLst>
              <a:ext uri="{FF2B5EF4-FFF2-40B4-BE49-F238E27FC236}">
                <a16:creationId xmlns:a16="http://schemas.microsoft.com/office/drawing/2014/main" id="{E56897A4-F192-8387-1562-D58266C5A94B}"/>
              </a:ext>
            </a:extLst>
          </p:cNvPr>
          <p:cNvSpPr txBox="1">
            <a:spLocks noChangeArrowheads="1"/>
          </p:cNvSpPr>
          <p:nvPr/>
        </p:nvSpPr>
        <p:spPr bwMode="auto">
          <a:xfrm>
            <a:off x="6493934" y="2004484"/>
            <a:ext cx="1062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SzPct val="100000"/>
            </a:pPr>
            <a:r>
              <a:rPr lang="en-US" altLang="en-US" sz="1200" b="1">
                <a:solidFill>
                  <a:srgbClr val="000000"/>
                </a:solidFill>
                <a:latin typeface="Open Sans" panose="020B0606030504020204" pitchFamily="34" charset="0"/>
                <a:cs typeface="Open Sans" panose="020B0606030504020204" pitchFamily="34" charset="0"/>
              </a:rPr>
              <a:t>Professional Conduct</a:t>
            </a:r>
          </a:p>
        </p:txBody>
      </p:sp>
      <p:sp>
        <p:nvSpPr>
          <p:cNvPr id="15373" name="TextBox 16">
            <a:extLst>
              <a:ext uri="{FF2B5EF4-FFF2-40B4-BE49-F238E27FC236}">
                <a16:creationId xmlns:a16="http://schemas.microsoft.com/office/drawing/2014/main" id="{709227FC-4768-B01C-6942-2C3940802F5C}"/>
              </a:ext>
            </a:extLst>
          </p:cNvPr>
          <p:cNvSpPr txBox="1">
            <a:spLocks noChangeArrowheads="1"/>
          </p:cNvSpPr>
          <p:nvPr/>
        </p:nvSpPr>
        <p:spPr bwMode="auto">
          <a:xfrm>
            <a:off x="4248151" y="2004484"/>
            <a:ext cx="1413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tabLst>
                <a:tab pos="811213" algn="l"/>
              </a:tabLst>
              <a:defRPr>
                <a:solidFill>
                  <a:schemeClr val="tx1"/>
                </a:solidFill>
                <a:latin typeface="Calibri" panose="020F0502020204030204" pitchFamily="34" charset="0"/>
              </a:defRPr>
            </a:lvl1pPr>
            <a:lvl2pPr marL="742950" indent="-285750" defTabSz="685800">
              <a:tabLst>
                <a:tab pos="811213" algn="l"/>
              </a:tabLst>
              <a:defRPr>
                <a:solidFill>
                  <a:schemeClr val="tx1"/>
                </a:solidFill>
                <a:latin typeface="Calibri" panose="020F0502020204030204" pitchFamily="34" charset="0"/>
              </a:defRPr>
            </a:lvl2pPr>
            <a:lvl3pPr marL="1143000" indent="-228600" defTabSz="685800">
              <a:tabLst>
                <a:tab pos="811213" algn="l"/>
              </a:tabLst>
              <a:defRPr>
                <a:solidFill>
                  <a:schemeClr val="tx1"/>
                </a:solidFill>
                <a:latin typeface="Calibri" panose="020F0502020204030204" pitchFamily="34" charset="0"/>
              </a:defRPr>
            </a:lvl3pPr>
            <a:lvl4pPr marL="1600200" indent="-228600" defTabSz="685800">
              <a:tabLst>
                <a:tab pos="811213" algn="l"/>
              </a:tabLst>
              <a:defRPr>
                <a:solidFill>
                  <a:schemeClr val="tx1"/>
                </a:solidFill>
                <a:latin typeface="Calibri" panose="020F0502020204030204" pitchFamily="34" charset="0"/>
              </a:defRPr>
            </a:lvl4pPr>
            <a:lvl5pPr marL="2057400" indent="-228600" defTabSz="685800">
              <a:tabLst>
                <a:tab pos="811213" algn="l"/>
              </a:tabLst>
              <a:defRPr>
                <a:solidFill>
                  <a:schemeClr val="tx1"/>
                </a:solidFill>
                <a:latin typeface="Calibri" panose="020F0502020204030204" pitchFamily="34" charset="0"/>
              </a:defRPr>
            </a:lvl5pPr>
            <a:lvl6pPr marL="2514600" indent="-228600" defTabSz="685800" fontAlgn="base">
              <a:spcBef>
                <a:spcPct val="0"/>
              </a:spcBef>
              <a:spcAft>
                <a:spcPct val="0"/>
              </a:spcAft>
              <a:tabLst>
                <a:tab pos="811213" algn="l"/>
              </a:tabLst>
              <a:defRPr>
                <a:solidFill>
                  <a:schemeClr val="tx1"/>
                </a:solidFill>
                <a:latin typeface="Calibri" panose="020F0502020204030204" pitchFamily="34" charset="0"/>
              </a:defRPr>
            </a:lvl6pPr>
            <a:lvl7pPr marL="2971800" indent="-228600" defTabSz="685800" fontAlgn="base">
              <a:spcBef>
                <a:spcPct val="0"/>
              </a:spcBef>
              <a:spcAft>
                <a:spcPct val="0"/>
              </a:spcAft>
              <a:tabLst>
                <a:tab pos="811213" algn="l"/>
              </a:tabLst>
              <a:defRPr>
                <a:solidFill>
                  <a:schemeClr val="tx1"/>
                </a:solidFill>
                <a:latin typeface="Calibri" panose="020F0502020204030204" pitchFamily="34" charset="0"/>
              </a:defRPr>
            </a:lvl7pPr>
            <a:lvl8pPr marL="3429000" indent="-228600" defTabSz="685800" fontAlgn="base">
              <a:spcBef>
                <a:spcPct val="0"/>
              </a:spcBef>
              <a:spcAft>
                <a:spcPct val="0"/>
              </a:spcAft>
              <a:tabLst>
                <a:tab pos="811213" algn="l"/>
              </a:tabLst>
              <a:defRPr>
                <a:solidFill>
                  <a:schemeClr val="tx1"/>
                </a:solidFill>
                <a:latin typeface="Calibri" panose="020F0502020204030204" pitchFamily="34" charset="0"/>
              </a:defRPr>
            </a:lvl8pPr>
            <a:lvl9pPr marL="3886200" indent="-228600" defTabSz="685800" fontAlgn="base">
              <a:spcBef>
                <a:spcPct val="0"/>
              </a:spcBef>
              <a:spcAft>
                <a:spcPct val="0"/>
              </a:spcAft>
              <a:tabLst>
                <a:tab pos="811213" algn="l"/>
              </a:tabLst>
              <a:defRPr>
                <a:solidFill>
                  <a:schemeClr val="tx1"/>
                </a:solidFill>
                <a:latin typeface="Calibri" panose="020F0502020204030204" pitchFamily="34" charset="0"/>
              </a:defRPr>
            </a:lvl9pPr>
          </a:lstStyle>
          <a:p>
            <a:pPr eaLnBrk="1" hangingPunct="1">
              <a:spcBef>
                <a:spcPts val="600"/>
              </a:spcBef>
              <a:buSzPct val="100000"/>
            </a:pPr>
            <a:r>
              <a:rPr lang="en-US" altLang="en-US" sz="1200" b="1" err="1">
                <a:solidFill>
                  <a:srgbClr val="000000"/>
                </a:solidFill>
                <a:latin typeface="Open Sans" panose="020B0606030504020204" pitchFamily="34" charset="0"/>
                <a:cs typeface="Open Sans" panose="020B0606030504020204" pitchFamily="34" charset="0"/>
              </a:rPr>
              <a:t>Defence</a:t>
            </a:r>
            <a:br>
              <a:rPr lang="en-US" altLang="en-US" sz="1200" b="1">
                <a:solidFill>
                  <a:srgbClr val="000000"/>
                </a:solidFill>
                <a:latin typeface="Open Sans" panose="020B0606030504020204" pitchFamily="34" charset="0"/>
                <a:cs typeface="Open Sans" panose="020B0606030504020204" pitchFamily="34" charset="0"/>
              </a:rPr>
            </a:br>
            <a:r>
              <a:rPr lang="en-US" altLang="en-US" sz="1200" b="1">
                <a:solidFill>
                  <a:srgbClr val="000000"/>
                </a:solidFill>
                <a:latin typeface="Open Sans" panose="020B0606030504020204" pitchFamily="34" charset="0"/>
                <a:cs typeface="Open Sans" panose="020B0606030504020204" pitchFamily="34" charset="0"/>
              </a:rPr>
              <a:t>Team Experience</a:t>
            </a:r>
          </a:p>
        </p:txBody>
      </p:sp>
      <p:sp>
        <p:nvSpPr>
          <p:cNvPr id="15374" name="TextBox 17">
            <a:extLst>
              <a:ext uri="{FF2B5EF4-FFF2-40B4-BE49-F238E27FC236}">
                <a16:creationId xmlns:a16="http://schemas.microsoft.com/office/drawing/2014/main" id="{0835610F-F94C-C439-29D1-3D2D2D58CD86}"/>
              </a:ext>
            </a:extLst>
          </p:cNvPr>
          <p:cNvSpPr txBox="1">
            <a:spLocks noChangeArrowheads="1"/>
          </p:cNvSpPr>
          <p:nvPr/>
        </p:nvSpPr>
        <p:spPr bwMode="auto">
          <a:xfrm>
            <a:off x="8737600" y="2004484"/>
            <a:ext cx="17356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SzPct val="100000"/>
            </a:pPr>
            <a:r>
              <a:rPr lang="en-US" altLang="en-US" sz="1200" b="1">
                <a:solidFill>
                  <a:srgbClr val="000000"/>
                </a:solidFill>
                <a:latin typeface="Open Sans" panose="020B0606030504020204" pitchFamily="34" charset="0"/>
                <a:cs typeface="Open Sans" panose="020B0606030504020204" pitchFamily="34" charset="0"/>
              </a:rPr>
              <a:t>Trust &amp; Values</a:t>
            </a:r>
          </a:p>
        </p:txBody>
      </p:sp>
      <p:sp>
        <p:nvSpPr>
          <p:cNvPr id="15375" name="TextBox 18">
            <a:extLst>
              <a:ext uri="{FF2B5EF4-FFF2-40B4-BE49-F238E27FC236}">
                <a16:creationId xmlns:a16="http://schemas.microsoft.com/office/drawing/2014/main" id="{E96FF184-7646-7A41-199F-CA1E0849B2C1}"/>
              </a:ext>
            </a:extLst>
          </p:cNvPr>
          <p:cNvSpPr txBox="1">
            <a:spLocks noChangeArrowheads="1"/>
          </p:cNvSpPr>
          <p:nvPr/>
        </p:nvSpPr>
        <p:spPr bwMode="auto">
          <a:xfrm>
            <a:off x="2108200" y="2004484"/>
            <a:ext cx="13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fontAlgn="base">
              <a:spcBef>
                <a:spcPct val="0"/>
              </a:spcBef>
              <a:spcAft>
                <a:spcPct val="0"/>
              </a:spcAft>
              <a:defRPr>
                <a:solidFill>
                  <a:schemeClr val="tx1"/>
                </a:solidFill>
                <a:latin typeface="Calibri" panose="020F0502020204030204" pitchFamily="34" charset="0"/>
              </a:defRPr>
            </a:lvl6pPr>
            <a:lvl7pPr marL="2971800" indent="-228600" defTabSz="685800" fontAlgn="base">
              <a:spcBef>
                <a:spcPct val="0"/>
              </a:spcBef>
              <a:spcAft>
                <a:spcPct val="0"/>
              </a:spcAft>
              <a:defRPr>
                <a:solidFill>
                  <a:schemeClr val="tx1"/>
                </a:solidFill>
                <a:latin typeface="Calibri" panose="020F0502020204030204" pitchFamily="34" charset="0"/>
              </a:defRPr>
            </a:lvl7pPr>
            <a:lvl8pPr marL="3429000" indent="-228600" defTabSz="685800" fontAlgn="base">
              <a:spcBef>
                <a:spcPct val="0"/>
              </a:spcBef>
              <a:spcAft>
                <a:spcPct val="0"/>
              </a:spcAft>
              <a:defRPr>
                <a:solidFill>
                  <a:schemeClr val="tx1"/>
                </a:solidFill>
                <a:latin typeface="Calibri" panose="020F0502020204030204" pitchFamily="34" charset="0"/>
              </a:defRPr>
            </a:lvl8pPr>
            <a:lvl9pPr marL="3886200" indent="-228600" defTabSz="685800" fontAlgn="base">
              <a:spcBef>
                <a:spcPct val="0"/>
              </a:spcBef>
              <a:spcAft>
                <a:spcPct val="0"/>
              </a:spcAft>
              <a:defRPr>
                <a:solidFill>
                  <a:schemeClr val="tx1"/>
                </a:solidFill>
                <a:latin typeface="Calibri" panose="020F0502020204030204" pitchFamily="34" charset="0"/>
              </a:defRPr>
            </a:lvl9pPr>
          </a:lstStyle>
          <a:p>
            <a:pPr eaLnBrk="1" hangingPunct="1">
              <a:spcBef>
                <a:spcPts val="600"/>
              </a:spcBef>
              <a:buSzPct val="100000"/>
            </a:pPr>
            <a:r>
              <a:rPr lang="en-US" altLang="en-US" sz="1200" b="1">
                <a:solidFill>
                  <a:srgbClr val="000000"/>
                </a:solidFill>
                <a:latin typeface="Open Sans" panose="020B0606030504020204" pitchFamily="34" charset="0"/>
                <a:cs typeface="Open Sans" panose="020B0606030504020204" pitchFamily="34" charset="0"/>
              </a:rPr>
              <a:t>Diversity, Equity &amp; Inclusion</a:t>
            </a:r>
          </a:p>
        </p:txBody>
      </p:sp>
      <p:pic>
        <p:nvPicPr>
          <p:cNvPr id="20" name="Graphic 19">
            <a:extLst>
              <a:ext uri="{FF2B5EF4-FFF2-40B4-BE49-F238E27FC236}">
                <a16:creationId xmlns:a16="http://schemas.microsoft.com/office/drawing/2014/main" id="{D056C7D6-0BC7-B093-FA06-288CF7BDDE44}"/>
              </a:ext>
            </a:extLst>
          </p:cNvPr>
          <p:cNvPicPr>
            <a:picLocks noChangeAspect="1"/>
          </p:cNvPicPr>
          <p:nvPr/>
        </p:nvPicPr>
        <p:blipFill>
          <a:blip r:embed="rId4"/>
          <a:stretch>
            <a:fillRect/>
          </a:stretch>
        </p:blipFill>
        <p:spPr>
          <a:xfrm>
            <a:off x="6055784" y="2072217"/>
            <a:ext cx="186267" cy="186267"/>
          </a:xfrm>
          <a:prstGeom prst="rect">
            <a:avLst/>
          </a:prstGeom>
        </p:spPr>
      </p:pic>
      <p:pic>
        <p:nvPicPr>
          <p:cNvPr id="22" name="Graphic 21">
            <a:extLst>
              <a:ext uri="{FF2B5EF4-FFF2-40B4-BE49-F238E27FC236}">
                <a16:creationId xmlns:a16="http://schemas.microsoft.com/office/drawing/2014/main" id="{8A8F8E85-E557-01C5-AF65-D96FA8AA363E}"/>
              </a:ext>
            </a:extLst>
          </p:cNvPr>
          <p:cNvPicPr>
            <a:picLocks noChangeAspect="1"/>
          </p:cNvPicPr>
          <p:nvPr/>
        </p:nvPicPr>
        <p:blipFill>
          <a:blip r:embed="rId5"/>
          <a:stretch>
            <a:fillRect/>
          </a:stretch>
        </p:blipFill>
        <p:spPr>
          <a:xfrm>
            <a:off x="3797301" y="2072218"/>
            <a:ext cx="207433" cy="209549"/>
          </a:xfrm>
          <a:prstGeom prst="rect">
            <a:avLst/>
          </a:prstGeom>
        </p:spPr>
      </p:pic>
      <p:pic>
        <p:nvPicPr>
          <p:cNvPr id="23" name="Graphic 22">
            <a:extLst>
              <a:ext uri="{FF2B5EF4-FFF2-40B4-BE49-F238E27FC236}">
                <a16:creationId xmlns:a16="http://schemas.microsoft.com/office/drawing/2014/main" id="{161DD8DE-88EA-3252-7987-CDD144FEBFE5}"/>
              </a:ext>
            </a:extLst>
          </p:cNvPr>
          <p:cNvPicPr>
            <a:picLocks noChangeAspect="1"/>
          </p:cNvPicPr>
          <p:nvPr/>
        </p:nvPicPr>
        <p:blipFill>
          <a:blip r:embed="rId6"/>
          <a:stretch>
            <a:fillRect/>
          </a:stretch>
        </p:blipFill>
        <p:spPr>
          <a:xfrm>
            <a:off x="8265585" y="2059518"/>
            <a:ext cx="241300" cy="241300"/>
          </a:xfrm>
          <a:prstGeom prst="rect">
            <a:avLst/>
          </a:prstGeom>
        </p:spPr>
      </p:pic>
      <p:pic>
        <p:nvPicPr>
          <p:cNvPr id="24" name="Graphic 23">
            <a:extLst>
              <a:ext uri="{FF2B5EF4-FFF2-40B4-BE49-F238E27FC236}">
                <a16:creationId xmlns:a16="http://schemas.microsoft.com/office/drawing/2014/main" id="{4B4C6D18-5D92-3BDE-DFE4-3D6915F79505}"/>
              </a:ext>
            </a:extLst>
          </p:cNvPr>
          <p:cNvPicPr>
            <a:picLocks noChangeAspect="1"/>
          </p:cNvPicPr>
          <p:nvPr/>
        </p:nvPicPr>
        <p:blipFill>
          <a:blip r:embed="rId7"/>
          <a:stretch>
            <a:fillRect/>
          </a:stretch>
        </p:blipFill>
        <p:spPr>
          <a:xfrm>
            <a:off x="1636185" y="2042585"/>
            <a:ext cx="224367" cy="224367"/>
          </a:xfrm>
          <a:prstGeom prst="rect">
            <a:avLst/>
          </a:prstGeom>
        </p:spPr>
      </p:pic>
      <p:sp>
        <p:nvSpPr>
          <p:cNvPr id="25" name="TextBox 24">
            <a:extLst>
              <a:ext uri="{FF2B5EF4-FFF2-40B4-BE49-F238E27FC236}">
                <a16:creationId xmlns:a16="http://schemas.microsoft.com/office/drawing/2014/main" id="{B2DDC23F-706E-2007-BA43-5511BEA7ADB9}"/>
              </a:ext>
            </a:extLst>
          </p:cNvPr>
          <p:cNvSpPr txBox="1">
            <a:spLocks/>
          </p:cNvSpPr>
          <p:nvPr/>
        </p:nvSpPr>
        <p:spPr>
          <a:xfrm>
            <a:off x="1900767" y="2666027"/>
            <a:ext cx="1602317" cy="507831"/>
          </a:xfrm>
          <a:prstGeom prst="rect">
            <a:avLst/>
          </a:prstGeom>
          <a:noFill/>
        </p:spPr>
        <p:txBody>
          <a:bodyPr anchor="ctr">
            <a:spAutoFit/>
          </a:bodyPr>
          <a:lstStyle/>
          <a:p>
            <a:pPr defTabSz="914377" eaLnBrk="1" fontAlgn="auto" hangingPunct="1">
              <a:spcBef>
                <a:spcPts val="0"/>
              </a:spcBef>
              <a:spcAft>
                <a:spcPts val="0"/>
              </a:spcAft>
              <a:defRPr/>
            </a:pPr>
            <a:r>
              <a:rPr lang="en-US" sz="1000" b="1">
                <a:solidFill>
                  <a:srgbClr val="000000"/>
                </a:solidFill>
                <a:latin typeface="Open Sans"/>
              </a:rPr>
              <a:t>Diversity &amp; Representation </a:t>
            </a:r>
          </a:p>
          <a:p>
            <a:pPr defTabSz="914377" eaLnBrk="1" fontAlgn="auto" hangingPunct="1">
              <a:spcBef>
                <a:spcPts val="0"/>
              </a:spcBef>
              <a:spcAft>
                <a:spcPts val="0"/>
              </a:spcAft>
              <a:defRPr/>
            </a:pPr>
            <a:r>
              <a:rPr lang="en-US" sz="700">
                <a:solidFill>
                  <a:srgbClr val="000000"/>
                </a:solidFill>
                <a:latin typeface="Open Sans"/>
              </a:rPr>
              <a:t>(i.e. demographics)</a:t>
            </a:r>
          </a:p>
        </p:txBody>
      </p:sp>
      <p:sp>
        <p:nvSpPr>
          <p:cNvPr id="26" name="TextBox 25">
            <a:extLst>
              <a:ext uri="{FF2B5EF4-FFF2-40B4-BE49-F238E27FC236}">
                <a16:creationId xmlns:a16="http://schemas.microsoft.com/office/drawing/2014/main" id="{471F400F-2E73-243E-A0CA-2B6CC3755B83}"/>
              </a:ext>
            </a:extLst>
          </p:cNvPr>
          <p:cNvSpPr txBox="1">
            <a:spLocks/>
          </p:cNvSpPr>
          <p:nvPr/>
        </p:nvSpPr>
        <p:spPr>
          <a:xfrm>
            <a:off x="3964518" y="2719888"/>
            <a:ext cx="1748367" cy="400110"/>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Employee &amp; Member Satisfaction</a:t>
            </a:r>
          </a:p>
        </p:txBody>
      </p:sp>
      <p:sp>
        <p:nvSpPr>
          <p:cNvPr id="27" name="TextBox 26">
            <a:extLst>
              <a:ext uri="{FF2B5EF4-FFF2-40B4-BE49-F238E27FC236}">
                <a16:creationId xmlns:a16="http://schemas.microsoft.com/office/drawing/2014/main" id="{F66CF608-12CA-23CB-207F-CFC825943FDD}"/>
              </a:ext>
            </a:extLst>
          </p:cNvPr>
          <p:cNvSpPr txBox="1">
            <a:spLocks/>
          </p:cNvSpPr>
          <p:nvPr/>
        </p:nvSpPr>
        <p:spPr>
          <a:xfrm>
            <a:off x="3928533" y="3738748"/>
            <a:ext cx="1473200" cy="246221"/>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Work-Life Balance</a:t>
            </a:r>
          </a:p>
        </p:txBody>
      </p:sp>
      <p:sp>
        <p:nvSpPr>
          <p:cNvPr id="28" name="TextBox 27">
            <a:extLst>
              <a:ext uri="{FF2B5EF4-FFF2-40B4-BE49-F238E27FC236}">
                <a16:creationId xmlns:a16="http://schemas.microsoft.com/office/drawing/2014/main" id="{89BCBAFD-8988-1A7D-8701-47ABA5178926}"/>
              </a:ext>
            </a:extLst>
          </p:cNvPr>
          <p:cNvSpPr txBox="1">
            <a:spLocks/>
          </p:cNvSpPr>
          <p:nvPr/>
        </p:nvSpPr>
        <p:spPr>
          <a:xfrm>
            <a:off x="6223000" y="2689110"/>
            <a:ext cx="1854200" cy="461665"/>
          </a:xfrm>
          <a:prstGeom prst="rect">
            <a:avLst/>
          </a:prstGeom>
          <a:noFill/>
        </p:spPr>
        <p:txBody>
          <a:bodyPr anchor="ctr">
            <a:spAutoFit/>
          </a:bodyPr>
          <a:lstStyle/>
          <a:p>
            <a:pPr defTabSz="914377" eaLnBrk="1" fontAlgn="auto" hangingPunct="1">
              <a:spcBef>
                <a:spcPts val="0"/>
              </a:spcBef>
              <a:spcAft>
                <a:spcPts val="0"/>
              </a:spcAft>
              <a:defRPr/>
            </a:pPr>
            <a:r>
              <a:rPr lang="en-US" sz="1000" b="1">
                <a:solidFill>
                  <a:srgbClr val="000000"/>
                </a:solidFill>
                <a:latin typeface="Open Sans"/>
              </a:rPr>
              <a:t>Hateful Conduct</a:t>
            </a:r>
            <a:r>
              <a:rPr lang="en-US" sz="700" b="1">
                <a:solidFill>
                  <a:srgbClr val="000000"/>
                </a:solidFill>
                <a:latin typeface="Open Sans"/>
              </a:rPr>
              <a:t> </a:t>
            </a:r>
          </a:p>
          <a:p>
            <a:pPr defTabSz="914377" eaLnBrk="1" fontAlgn="auto" hangingPunct="1">
              <a:spcBef>
                <a:spcPts val="0"/>
              </a:spcBef>
              <a:spcAft>
                <a:spcPts val="0"/>
              </a:spcAft>
              <a:defRPr/>
            </a:pPr>
            <a:r>
              <a:rPr lang="en-US" sz="700">
                <a:solidFill>
                  <a:srgbClr val="000000"/>
                </a:solidFill>
                <a:latin typeface="Open Sans"/>
              </a:rPr>
              <a:t>(including, but not limited to, harassment, discrimination, and racism)</a:t>
            </a:r>
            <a:endParaRPr lang="en-US" sz="1000">
              <a:solidFill>
                <a:srgbClr val="000000"/>
              </a:solidFill>
              <a:latin typeface="Open Sans"/>
            </a:endParaRPr>
          </a:p>
        </p:txBody>
      </p:sp>
      <p:sp>
        <p:nvSpPr>
          <p:cNvPr id="29" name="TextBox 28">
            <a:extLst>
              <a:ext uri="{FF2B5EF4-FFF2-40B4-BE49-F238E27FC236}">
                <a16:creationId xmlns:a16="http://schemas.microsoft.com/office/drawing/2014/main" id="{0D9D9FD5-DCE0-9ACB-A9ED-708ED04A4D04}"/>
              </a:ext>
            </a:extLst>
          </p:cNvPr>
          <p:cNvSpPr txBox="1">
            <a:spLocks/>
          </p:cNvSpPr>
          <p:nvPr/>
        </p:nvSpPr>
        <p:spPr>
          <a:xfrm>
            <a:off x="6223001" y="4014973"/>
            <a:ext cx="1663700" cy="246221"/>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Sexual Misconduct</a:t>
            </a:r>
          </a:p>
        </p:txBody>
      </p:sp>
      <p:sp>
        <p:nvSpPr>
          <p:cNvPr id="30" name="TextBox 29">
            <a:extLst>
              <a:ext uri="{FF2B5EF4-FFF2-40B4-BE49-F238E27FC236}">
                <a16:creationId xmlns:a16="http://schemas.microsoft.com/office/drawing/2014/main" id="{FF2077E3-F0AA-DE5D-C2D1-9A3EE1B9E3E7}"/>
              </a:ext>
            </a:extLst>
          </p:cNvPr>
          <p:cNvSpPr txBox="1">
            <a:spLocks/>
          </p:cNvSpPr>
          <p:nvPr/>
        </p:nvSpPr>
        <p:spPr>
          <a:xfrm>
            <a:off x="6223001" y="5266981"/>
            <a:ext cx="1530351" cy="246221"/>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Dignity &amp; Respect</a:t>
            </a:r>
          </a:p>
        </p:txBody>
      </p:sp>
      <p:sp>
        <p:nvSpPr>
          <p:cNvPr id="34" name="TextBox 33">
            <a:extLst>
              <a:ext uri="{FF2B5EF4-FFF2-40B4-BE49-F238E27FC236}">
                <a16:creationId xmlns:a16="http://schemas.microsoft.com/office/drawing/2014/main" id="{57AAEFFD-9894-18E5-0AE4-F3858D21D95B}"/>
              </a:ext>
            </a:extLst>
          </p:cNvPr>
          <p:cNvSpPr txBox="1">
            <a:spLocks/>
          </p:cNvSpPr>
          <p:nvPr/>
        </p:nvSpPr>
        <p:spPr>
          <a:xfrm>
            <a:off x="8477251" y="4014973"/>
            <a:ext cx="1255183" cy="246221"/>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Accountability</a:t>
            </a:r>
          </a:p>
        </p:txBody>
      </p:sp>
      <p:sp>
        <p:nvSpPr>
          <p:cNvPr id="35" name="TextBox 34">
            <a:extLst>
              <a:ext uri="{FF2B5EF4-FFF2-40B4-BE49-F238E27FC236}">
                <a16:creationId xmlns:a16="http://schemas.microsoft.com/office/drawing/2014/main" id="{C4A4087F-8471-3EBF-1423-757ACDFC84B4}"/>
              </a:ext>
            </a:extLst>
          </p:cNvPr>
          <p:cNvSpPr txBox="1">
            <a:spLocks/>
          </p:cNvSpPr>
          <p:nvPr/>
        </p:nvSpPr>
        <p:spPr>
          <a:xfrm>
            <a:off x="8477251" y="5188978"/>
            <a:ext cx="1839383" cy="400110"/>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Ethical &amp; Respectful Leadership </a:t>
            </a:r>
            <a:r>
              <a:rPr lang="en-US" sz="1000" b="1" err="1">
                <a:solidFill>
                  <a:srgbClr val="000000"/>
                </a:solidFill>
                <a:latin typeface="Open Sans"/>
              </a:rPr>
              <a:t>Behaviour</a:t>
            </a:r>
          </a:p>
        </p:txBody>
      </p:sp>
      <p:sp>
        <p:nvSpPr>
          <p:cNvPr id="36" name="TextBox 35">
            <a:extLst>
              <a:ext uri="{FF2B5EF4-FFF2-40B4-BE49-F238E27FC236}">
                <a16:creationId xmlns:a16="http://schemas.microsoft.com/office/drawing/2014/main" id="{CC8EC2E0-8C70-5FC7-60E1-1165661B5561}"/>
              </a:ext>
            </a:extLst>
          </p:cNvPr>
          <p:cNvSpPr txBox="1">
            <a:spLocks/>
          </p:cNvSpPr>
          <p:nvPr/>
        </p:nvSpPr>
        <p:spPr>
          <a:xfrm>
            <a:off x="1901458" y="3160541"/>
            <a:ext cx="1735917" cy="507831"/>
          </a:xfrm>
          <a:prstGeom prst="rect">
            <a:avLst/>
          </a:prstGeom>
          <a:noFill/>
        </p:spPr>
        <p:txBody>
          <a:bodyPr>
            <a:spAutoFit/>
          </a:bodyPr>
          <a:lstStyle/>
          <a:p>
            <a:pPr defTabSz="914377" eaLnBrk="1" fontAlgn="auto" hangingPunct="1">
              <a:spcBef>
                <a:spcPts val="0"/>
              </a:spcBef>
              <a:spcAft>
                <a:spcPts val="600"/>
              </a:spcAft>
              <a:defRPr/>
            </a:pPr>
            <a:r>
              <a:rPr lang="en-US" sz="900" i="1">
                <a:solidFill>
                  <a:srgbClr val="000000"/>
                </a:solidFill>
                <a:latin typeface="Open Sans"/>
              </a:rPr>
              <a:t>E.g., gender representation (e.g., annual increase in representation of women).</a:t>
            </a:r>
            <a:endParaRPr lang="en-US" sz="900" i="1">
              <a:solidFill>
                <a:srgbClr val="000000"/>
              </a:solidFill>
              <a:highlight>
                <a:srgbClr val="FFFF00"/>
              </a:highlight>
              <a:latin typeface="Open Sans"/>
            </a:endParaRPr>
          </a:p>
        </p:txBody>
      </p:sp>
      <p:sp>
        <p:nvSpPr>
          <p:cNvPr id="37" name="TextBox 36">
            <a:extLst>
              <a:ext uri="{FF2B5EF4-FFF2-40B4-BE49-F238E27FC236}">
                <a16:creationId xmlns:a16="http://schemas.microsoft.com/office/drawing/2014/main" id="{45AE42E2-8C48-A8D9-AA0B-10BDE5DF092F}"/>
              </a:ext>
            </a:extLst>
          </p:cNvPr>
          <p:cNvSpPr txBox="1">
            <a:spLocks/>
          </p:cNvSpPr>
          <p:nvPr/>
        </p:nvSpPr>
        <p:spPr>
          <a:xfrm>
            <a:off x="3964518" y="3117851"/>
            <a:ext cx="1638300" cy="369332"/>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attrition (e.g., attrition rate for the regular force).</a:t>
            </a:r>
          </a:p>
        </p:txBody>
      </p:sp>
      <p:sp>
        <p:nvSpPr>
          <p:cNvPr id="38" name="TextBox 37">
            <a:extLst>
              <a:ext uri="{FF2B5EF4-FFF2-40B4-BE49-F238E27FC236}">
                <a16:creationId xmlns:a16="http://schemas.microsoft.com/office/drawing/2014/main" id="{537314E2-4A0D-8100-7CC6-20CD79E59D6E}"/>
              </a:ext>
            </a:extLst>
          </p:cNvPr>
          <p:cNvSpPr txBox="1">
            <a:spLocks/>
          </p:cNvSpPr>
          <p:nvPr/>
        </p:nvSpPr>
        <p:spPr>
          <a:xfrm>
            <a:off x="3896785" y="4008967"/>
            <a:ext cx="1638300" cy="6463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burnout (e.g., % agree they need more hours in the day to do all that is expected).</a:t>
            </a:r>
          </a:p>
        </p:txBody>
      </p:sp>
      <p:sp>
        <p:nvSpPr>
          <p:cNvPr id="39" name="TextBox 38">
            <a:extLst>
              <a:ext uri="{FF2B5EF4-FFF2-40B4-BE49-F238E27FC236}">
                <a16:creationId xmlns:a16="http://schemas.microsoft.com/office/drawing/2014/main" id="{DC6BD398-E249-3140-78BD-2C22958BF066}"/>
              </a:ext>
            </a:extLst>
          </p:cNvPr>
          <p:cNvSpPr txBox="1">
            <a:spLocks/>
          </p:cNvSpPr>
          <p:nvPr/>
        </p:nvSpPr>
        <p:spPr>
          <a:xfrm>
            <a:off x="6223000" y="3117851"/>
            <a:ext cx="1710267" cy="5078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discrimination (e.g., # of founded discrimination complaints / investigations.</a:t>
            </a:r>
          </a:p>
        </p:txBody>
      </p:sp>
      <p:sp>
        <p:nvSpPr>
          <p:cNvPr id="40" name="TextBox 39">
            <a:extLst>
              <a:ext uri="{FF2B5EF4-FFF2-40B4-BE49-F238E27FC236}">
                <a16:creationId xmlns:a16="http://schemas.microsoft.com/office/drawing/2014/main" id="{A6011223-5626-0823-5B8C-A70B8BC061C5}"/>
              </a:ext>
            </a:extLst>
          </p:cNvPr>
          <p:cNvSpPr txBox="1">
            <a:spLocks/>
          </p:cNvSpPr>
          <p:nvPr/>
        </p:nvSpPr>
        <p:spPr>
          <a:xfrm>
            <a:off x="6223000" y="4258734"/>
            <a:ext cx="1710267" cy="5078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incidents (e.g., # of days between incident occurrence and reporting).</a:t>
            </a:r>
          </a:p>
        </p:txBody>
      </p:sp>
      <p:sp>
        <p:nvSpPr>
          <p:cNvPr id="41" name="TextBox 40">
            <a:extLst>
              <a:ext uri="{FF2B5EF4-FFF2-40B4-BE49-F238E27FC236}">
                <a16:creationId xmlns:a16="http://schemas.microsoft.com/office/drawing/2014/main" id="{3C774F2F-880A-AE02-91A8-99490BAA488A}"/>
              </a:ext>
            </a:extLst>
          </p:cNvPr>
          <p:cNvSpPr txBox="1">
            <a:spLocks/>
          </p:cNvSpPr>
          <p:nvPr/>
        </p:nvSpPr>
        <p:spPr>
          <a:xfrm>
            <a:off x="6223289" y="5558943"/>
            <a:ext cx="1710755" cy="5078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ethical conduct (e.g., # of instances of unethical decisions).</a:t>
            </a:r>
            <a:endParaRPr lang="en-US" sz="900" i="1">
              <a:solidFill>
                <a:prstClr val="black"/>
              </a:solidFill>
              <a:highlight>
                <a:srgbClr val="FFFF00"/>
              </a:highlight>
              <a:latin typeface="Open Sans"/>
              <a:cs typeface="Arial" panose="020B0604020202020204" pitchFamily="34" charset="0"/>
            </a:endParaRPr>
          </a:p>
        </p:txBody>
      </p:sp>
      <p:sp>
        <p:nvSpPr>
          <p:cNvPr id="45" name="TextBox 44">
            <a:extLst>
              <a:ext uri="{FF2B5EF4-FFF2-40B4-BE49-F238E27FC236}">
                <a16:creationId xmlns:a16="http://schemas.microsoft.com/office/drawing/2014/main" id="{E797C29D-9015-6EBF-082F-79CC06647545}"/>
              </a:ext>
            </a:extLst>
          </p:cNvPr>
          <p:cNvSpPr txBox="1">
            <a:spLocks/>
          </p:cNvSpPr>
          <p:nvPr/>
        </p:nvSpPr>
        <p:spPr>
          <a:xfrm>
            <a:off x="8477251" y="4258733"/>
            <a:ext cx="1943100" cy="6463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appropriate discipline (e.g., % of CAF members who agree personnel will be disciplined if they behave unethically).</a:t>
            </a:r>
          </a:p>
        </p:txBody>
      </p:sp>
      <p:sp>
        <p:nvSpPr>
          <p:cNvPr id="46" name="TextBox 45">
            <a:extLst>
              <a:ext uri="{FF2B5EF4-FFF2-40B4-BE49-F238E27FC236}">
                <a16:creationId xmlns:a16="http://schemas.microsoft.com/office/drawing/2014/main" id="{A1D28597-CCF8-00B7-61FD-62CC0E3F1FAD}"/>
              </a:ext>
            </a:extLst>
          </p:cNvPr>
          <p:cNvSpPr txBox="1">
            <a:spLocks/>
          </p:cNvSpPr>
          <p:nvPr/>
        </p:nvSpPr>
        <p:spPr>
          <a:xfrm>
            <a:off x="8477251" y="5558367"/>
            <a:ext cx="1943100" cy="6463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role modeling </a:t>
            </a:r>
            <a:r>
              <a:rPr lang="en-US" sz="900" i="1" err="1">
                <a:solidFill>
                  <a:prstClr val="black"/>
                </a:solidFill>
                <a:latin typeface="Open Sans"/>
                <a:cs typeface="Arial" panose="020B0604020202020204" pitchFamily="34" charset="0"/>
              </a:rPr>
              <a:t>behaviour</a:t>
            </a:r>
            <a:r>
              <a:rPr lang="en-US" sz="900" i="1">
                <a:solidFill>
                  <a:prstClr val="black"/>
                </a:solidFill>
                <a:latin typeface="Open Sans"/>
                <a:cs typeface="Arial" panose="020B0604020202020204" pitchFamily="34" charset="0"/>
              </a:rPr>
              <a:t> (e.g., % of members who agree senior leadership sets a good example of ethical </a:t>
            </a:r>
            <a:r>
              <a:rPr lang="en-US" sz="900" i="1" err="1">
                <a:solidFill>
                  <a:prstClr val="black"/>
                </a:solidFill>
                <a:latin typeface="Open Sans"/>
                <a:cs typeface="Arial" panose="020B0604020202020204" pitchFamily="34" charset="0"/>
              </a:rPr>
              <a:t>behaviour</a:t>
            </a:r>
            <a:r>
              <a:rPr lang="en-US" sz="900" i="1">
                <a:solidFill>
                  <a:prstClr val="black"/>
                </a:solidFill>
                <a:latin typeface="Open Sans"/>
                <a:cs typeface="Arial" panose="020B0604020202020204" pitchFamily="34" charset="0"/>
              </a:rPr>
              <a:t>).</a:t>
            </a:r>
          </a:p>
        </p:txBody>
      </p:sp>
      <p:sp>
        <p:nvSpPr>
          <p:cNvPr id="47" name="Freeform 936">
            <a:extLst>
              <a:ext uri="{FF2B5EF4-FFF2-40B4-BE49-F238E27FC236}">
                <a16:creationId xmlns:a16="http://schemas.microsoft.com/office/drawing/2014/main" id="{C953A364-9FB8-E889-AAF3-EF6766C7D0F4}"/>
              </a:ext>
            </a:extLst>
          </p:cNvPr>
          <p:cNvSpPr>
            <a:spLocks noEditPoints="1"/>
          </p:cNvSpPr>
          <p:nvPr/>
        </p:nvSpPr>
        <p:spPr bwMode="auto">
          <a:xfrm>
            <a:off x="3687234" y="3727452"/>
            <a:ext cx="207433" cy="207433"/>
          </a:xfrm>
          <a:custGeom>
            <a:avLst/>
            <a:gdLst>
              <a:gd name="T0" fmla="*/ 320 w 321"/>
              <a:gd name="T1" fmla="*/ 221 h 320"/>
              <a:gd name="T2" fmla="*/ 278 w 321"/>
              <a:gd name="T3" fmla="*/ 50 h 320"/>
              <a:gd name="T4" fmla="*/ 277 w 321"/>
              <a:gd name="T5" fmla="*/ 50 h 320"/>
              <a:gd name="T6" fmla="*/ 277 w 321"/>
              <a:gd name="T7" fmla="*/ 48 h 320"/>
              <a:gd name="T8" fmla="*/ 275 w 321"/>
              <a:gd name="T9" fmla="*/ 46 h 320"/>
              <a:gd name="T10" fmla="*/ 274 w 321"/>
              <a:gd name="T11" fmla="*/ 45 h 320"/>
              <a:gd name="T12" fmla="*/ 272 w 321"/>
              <a:gd name="T13" fmla="*/ 44 h 320"/>
              <a:gd name="T14" fmla="*/ 271 w 321"/>
              <a:gd name="T15" fmla="*/ 43 h 320"/>
              <a:gd name="T16" fmla="*/ 268 w 321"/>
              <a:gd name="T17" fmla="*/ 42 h 320"/>
              <a:gd name="T18" fmla="*/ 267 w 321"/>
              <a:gd name="T19" fmla="*/ 42 h 320"/>
              <a:gd name="T20" fmla="*/ 267 w 321"/>
              <a:gd name="T21" fmla="*/ 42 h 320"/>
              <a:gd name="T22" fmla="*/ 171 w 321"/>
              <a:gd name="T23" fmla="*/ 42 h 320"/>
              <a:gd name="T24" fmla="*/ 171 w 321"/>
              <a:gd name="T25" fmla="*/ 10 h 320"/>
              <a:gd name="T26" fmla="*/ 161 w 321"/>
              <a:gd name="T27" fmla="*/ 0 h 320"/>
              <a:gd name="T28" fmla="*/ 150 w 321"/>
              <a:gd name="T29" fmla="*/ 10 h 320"/>
              <a:gd name="T30" fmla="*/ 150 w 321"/>
              <a:gd name="T31" fmla="*/ 42 h 320"/>
              <a:gd name="T32" fmla="*/ 65 w 321"/>
              <a:gd name="T33" fmla="*/ 42 h 320"/>
              <a:gd name="T34" fmla="*/ 64 w 321"/>
              <a:gd name="T35" fmla="*/ 42 h 320"/>
              <a:gd name="T36" fmla="*/ 61 w 321"/>
              <a:gd name="T37" fmla="*/ 43 h 320"/>
              <a:gd name="T38" fmla="*/ 60 w 321"/>
              <a:gd name="T39" fmla="*/ 44 h 320"/>
              <a:gd name="T40" fmla="*/ 58 w 321"/>
              <a:gd name="T41" fmla="*/ 45 h 320"/>
              <a:gd name="T42" fmla="*/ 57 w 321"/>
              <a:gd name="T43" fmla="*/ 46 h 320"/>
              <a:gd name="T44" fmla="*/ 55 w 321"/>
              <a:gd name="T45" fmla="*/ 48 h 320"/>
              <a:gd name="T46" fmla="*/ 55 w 321"/>
              <a:gd name="T47" fmla="*/ 49 h 320"/>
              <a:gd name="T48" fmla="*/ 54 w 321"/>
              <a:gd name="T49" fmla="*/ 50 h 320"/>
              <a:gd name="T50" fmla="*/ 1 w 321"/>
              <a:gd name="T51" fmla="*/ 220 h 320"/>
              <a:gd name="T52" fmla="*/ 3 w 321"/>
              <a:gd name="T53" fmla="*/ 230 h 320"/>
              <a:gd name="T54" fmla="*/ 11 w 321"/>
              <a:gd name="T55" fmla="*/ 234 h 320"/>
              <a:gd name="T56" fmla="*/ 107 w 321"/>
              <a:gd name="T57" fmla="*/ 234 h 320"/>
              <a:gd name="T58" fmla="*/ 116 w 321"/>
              <a:gd name="T59" fmla="*/ 230 h 320"/>
              <a:gd name="T60" fmla="*/ 118 w 321"/>
              <a:gd name="T61" fmla="*/ 221 h 320"/>
              <a:gd name="T62" fmla="*/ 78 w 321"/>
              <a:gd name="T63" fmla="*/ 64 h 320"/>
              <a:gd name="T64" fmla="*/ 150 w 321"/>
              <a:gd name="T65" fmla="*/ 64 h 320"/>
              <a:gd name="T66" fmla="*/ 150 w 321"/>
              <a:gd name="T67" fmla="*/ 298 h 320"/>
              <a:gd name="T68" fmla="*/ 97 w 321"/>
              <a:gd name="T69" fmla="*/ 298 h 320"/>
              <a:gd name="T70" fmla="*/ 86 w 321"/>
              <a:gd name="T71" fmla="*/ 309 h 320"/>
              <a:gd name="T72" fmla="*/ 97 w 321"/>
              <a:gd name="T73" fmla="*/ 320 h 320"/>
              <a:gd name="T74" fmla="*/ 225 w 321"/>
              <a:gd name="T75" fmla="*/ 320 h 320"/>
              <a:gd name="T76" fmla="*/ 235 w 321"/>
              <a:gd name="T77" fmla="*/ 309 h 320"/>
              <a:gd name="T78" fmla="*/ 225 w 321"/>
              <a:gd name="T79" fmla="*/ 298 h 320"/>
              <a:gd name="T80" fmla="*/ 171 w 321"/>
              <a:gd name="T81" fmla="*/ 298 h 320"/>
              <a:gd name="T82" fmla="*/ 171 w 321"/>
              <a:gd name="T83" fmla="*/ 64 h 320"/>
              <a:gd name="T84" fmla="*/ 253 w 321"/>
              <a:gd name="T85" fmla="*/ 64 h 320"/>
              <a:gd name="T86" fmla="*/ 204 w 321"/>
              <a:gd name="T87" fmla="*/ 220 h 320"/>
              <a:gd name="T88" fmla="*/ 205 w 321"/>
              <a:gd name="T89" fmla="*/ 230 h 320"/>
              <a:gd name="T90" fmla="*/ 214 w 321"/>
              <a:gd name="T91" fmla="*/ 234 h 320"/>
              <a:gd name="T92" fmla="*/ 310 w 321"/>
              <a:gd name="T93" fmla="*/ 234 h 320"/>
              <a:gd name="T94" fmla="*/ 318 w 321"/>
              <a:gd name="T95" fmla="*/ 230 h 320"/>
              <a:gd name="T96" fmla="*/ 320 w 321"/>
              <a:gd name="T97" fmla="*/ 221 h 320"/>
              <a:gd name="T98" fmla="*/ 26 w 321"/>
              <a:gd name="T99" fmla="*/ 213 h 320"/>
              <a:gd name="T100" fmla="*/ 64 w 321"/>
              <a:gd name="T101" fmla="*/ 92 h 320"/>
              <a:gd name="T102" fmla="*/ 94 w 321"/>
              <a:gd name="T103" fmla="*/ 213 h 320"/>
              <a:gd name="T104" fmla="*/ 26 w 321"/>
              <a:gd name="T105" fmla="*/ 213 h 320"/>
              <a:gd name="T106" fmla="*/ 229 w 321"/>
              <a:gd name="T107" fmla="*/ 213 h 320"/>
              <a:gd name="T108" fmla="*/ 266 w 321"/>
              <a:gd name="T109" fmla="*/ 92 h 320"/>
              <a:gd name="T110" fmla="*/ 296 w 321"/>
              <a:gd name="T111" fmla="*/ 213 h 320"/>
              <a:gd name="T112" fmla="*/ 229 w 321"/>
              <a:gd name="T113" fmla="*/ 21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1" h="320">
                <a:moveTo>
                  <a:pt x="320" y="221"/>
                </a:moveTo>
                <a:cubicBezTo>
                  <a:pt x="278" y="50"/>
                  <a:pt x="278" y="50"/>
                  <a:pt x="278" y="50"/>
                </a:cubicBezTo>
                <a:cubicBezTo>
                  <a:pt x="278" y="50"/>
                  <a:pt x="277" y="50"/>
                  <a:pt x="277" y="50"/>
                </a:cubicBezTo>
                <a:cubicBezTo>
                  <a:pt x="277" y="49"/>
                  <a:pt x="277" y="49"/>
                  <a:pt x="277" y="48"/>
                </a:cubicBezTo>
                <a:cubicBezTo>
                  <a:pt x="276" y="47"/>
                  <a:pt x="276" y="47"/>
                  <a:pt x="275" y="46"/>
                </a:cubicBezTo>
                <a:cubicBezTo>
                  <a:pt x="275" y="46"/>
                  <a:pt x="275" y="45"/>
                  <a:pt x="274" y="45"/>
                </a:cubicBezTo>
                <a:cubicBezTo>
                  <a:pt x="274" y="45"/>
                  <a:pt x="273" y="44"/>
                  <a:pt x="272" y="44"/>
                </a:cubicBezTo>
                <a:cubicBezTo>
                  <a:pt x="272" y="43"/>
                  <a:pt x="272" y="43"/>
                  <a:pt x="271" y="43"/>
                </a:cubicBezTo>
                <a:cubicBezTo>
                  <a:pt x="270" y="43"/>
                  <a:pt x="269" y="42"/>
                  <a:pt x="268" y="42"/>
                </a:cubicBezTo>
                <a:cubicBezTo>
                  <a:pt x="268" y="42"/>
                  <a:pt x="268" y="42"/>
                  <a:pt x="267" y="42"/>
                </a:cubicBezTo>
                <a:cubicBezTo>
                  <a:pt x="267" y="42"/>
                  <a:pt x="267" y="42"/>
                  <a:pt x="267" y="42"/>
                </a:cubicBezTo>
                <a:cubicBezTo>
                  <a:pt x="171" y="42"/>
                  <a:pt x="171" y="42"/>
                  <a:pt x="171" y="42"/>
                </a:cubicBezTo>
                <a:cubicBezTo>
                  <a:pt x="171" y="10"/>
                  <a:pt x="171" y="10"/>
                  <a:pt x="171" y="10"/>
                </a:cubicBezTo>
                <a:cubicBezTo>
                  <a:pt x="171" y="4"/>
                  <a:pt x="167" y="0"/>
                  <a:pt x="161" y="0"/>
                </a:cubicBezTo>
                <a:cubicBezTo>
                  <a:pt x="155" y="0"/>
                  <a:pt x="150" y="4"/>
                  <a:pt x="150" y="10"/>
                </a:cubicBezTo>
                <a:cubicBezTo>
                  <a:pt x="150" y="42"/>
                  <a:pt x="150" y="42"/>
                  <a:pt x="150" y="42"/>
                </a:cubicBezTo>
                <a:cubicBezTo>
                  <a:pt x="65" y="42"/>
                  <a:pt x="65" y="42"/>
                  <a:pt x="65" y="42"/>
                </a:cubicBezTo>
                <a:cubicBezTo>
                  <a:pt x="64" y="42"/>
                  <a:pt x="64" y="42"/>
                  <a:pt x="64" y="42"/>
                </a:cubicBezTo>
                <a:cubicBezTo>
                  <a:pt x="63" y="43"/>
                  <a:pt x="62" y="43"/>
                  <a:pt x="61" y="43"/>
                </a:cubicBezTo>
                <a:cubicBezTo>
                  <a:pt x="61" y="43"/>
                  <a:pt x="60" y="43"/>
                  <a:pt x="60" y="44"/>
                </a:cubicBezTo>
                <a:cubicBezTo>
                  <a:pt x="59" y="44"/>
                  <a:pt x="58" y="45"/>
                  <a:pt x="58" y="45"/>
                </a:cubicBezTo>
                <a:cubicBezTo>
                  <a:pt x="57" y="45"/>
                  <a:pt x="57" y="46"/>
                  <a:pt x="57" y="46"/>
                </a:cubicBezTo>
                <a:cubicBezTo>
                  <a:pt x="56" y="47"/>
                  <a:pt x="56" y="47"/>
                  <a:pt x="55" y="48"/>
                </a:cubicBezTo>
                <a:cubicBezTo>
                  <a:pt x="55" y="49"/>
                  <a:pt x="55" y="49"/>
                  <a:pt x="55" y="49"/>
                </a:cubicBezTo>
                <a:cubicBezTo>
                  <a:pt x="55" y="49"/>
                  <a:pt x="55" y="50"/>
                  <a:pt x="54" y="50"/>
                </a:cubicBezTo>
                <a:cubicBezTo>
                  <a:pt x="1" y="220"/>
                  <a:pt x="1" y="220"/>
                  <a:pt x="1" y="220"/>
                </a:cubicBezTo>
                <a:cubicBezTo>
                  <a:pt x="0" y="224"/>
                  <a:pt x="1" y="227"/>
                  <a:pt x="3" y="230"/>
                </a:cubicBezTo>
                <a:cubicBezTo>
                  <a:pt x="5" y="233"/>
                  <a:pt x="8" y="234"/>
                  <a:pt x="11" y="234"/>
                </a:cubicBezTo>
                <a:cubicBezTo>
                  <a:pt x="107" y="234"/>
                  <a:pt x="107" y="234"/>
                  <a:pt x="107" y="234"/>
                </a:cubicBezTo>
                <a:cubicBezTo>
                  <a:pt x="111" y="234"/>
                  <a:pt x="114" y="233"/>
                  <a:pt x="116" y="230"/>
                </a:cubicBezTo>
                <a:cubicBezTo>
                  <a:pt x="118" y="228"/>
                  <a:pt x="118" y="224"/>
                  <a:pt x="118" y="221"/>
                </a:cubicBezTo>
                <a:cubicBezTo>
                  <a:pt x="78" y="64"/>
                  <a:pt x="78" y="64"/>
                  <a:pt x="78" y="64"/>
                </a:cubicBezTo>
                <a:cubicBezTo>
                  <a:pt x="150" y="64"/>
                  <a:pt x="150" y="64"/>
                  <a:pt x="150" y="64"/>
                </a:cubicBezTo>
                <a:cubicBezTo>
                  <a:pt x="150" y="298"/>
                  <a:pt x="150" y="298"/>
                  <a:pt x="150" y="298"/>
                </a:cubicBezTo>
                <a:cubicBezTo>
                  <a:pt x="97" y="298"/>
                  <a:pt x="97" y="298"/>
                  <a:pt x="97" y="298"/>
                </a:cubicBezTo>
                <a:cubicBezTo>
                  <a:pt x="91" y="298"/>
                  <a:pt x="86" y="303"/>
                  <a:pt x="86" y="309"/>
                </a:cubicBezTo>
                <a:cubicBezTo>
                  <a:pt x="86" y="315"/>
                  <a:pt x="91" y="320"/>
                  <a:pt x="97" y="320"/>
                </a:cubicBezTo>
                <a:cubicBezTo>
                  <a:pt x="225" y="320"/>
                  <a:pt x="225" y="320"/>
                  <a:pt x="225" y="320"/>
                </a:cubicBezTo>
                <a:cubicBezTo>
                  <a:pt x="231" y="320"/>
                  <a:pt x="235" y="315"/>
                  <a:pt x="235" y="309"/>
                </a:cubicBezTo>
                <a:cubicBezTo>
                  <a:pt x="235" y="303"/>
                  <a:pt x="231" y="298"/>
                  <a:pt x="225" y="298"/>
                </a:cubicBezTo>
                <a:cubicBezTo>
                  <a:pt x="171" y="298"/>
                  <a:pt x="171" y="298"/>
                  <a:pt x="171" y="298"/>
                </a:cubicBezTo>
                <a:cubicBezTo>
                  <a:pt x="171" y="64"/>
                  <a:pt x="171" y="64"/>
                  <a:pt x="171" y="64"/>
                </a:cubicBezTo>
                <a:cubicBezTo>
                  <a:pt x="253" y="64"/>
                  <a:pt x="253" y="64"/>
                  <a:pt x="253" y="64"/>
                </a:cubicBezTo>
                <a:cubicBezTo>
                  <a:pt x="204" y="220"/>
                  <a:pt x="204" y="220"/>
                  <a:pt x="204" y="220"/>
                </a:cubicBezTo>
                <a:cubicBezTo>
                  <a:pt x="203" y="224"/>
                  <a:pt x="203" y="227"/>
                  <a:pt x="205" y="230"/>
                </a:cubicBezTo>
                <a:cubicBezTo>
                  <a:pt x="207" y="233"/>
                  <a:pt x="211" y="234"/>
                  <a:pt x="214" y="234"/>
                </a:cubicBezTo>
                <a:cubicBezTo>
                  <a:pt x="310" y="234"/>
                  <a:pt x="310" y="234"/>
                  <a:pt x="310" y="234"/>
                </a:cubicBezTo>
                <a:cubicBezTo>
                  <a:pt x="313" y="234"/>
                  <a:pt x="316" y="233"/>
                  <a:pt x="318" y="230"/>
                </a:cubicBezTo>
                <a:cubicBezTo>
                  <a:pt x="320" y="228"/>
                  <a:pt x="321" y="224"/>
                  <a:pt x="320" y="221"/>
                </a:cubicBezTo>
                <a:close/>
                <a:moveTo>
                  <a:pt x="26" y="213"/>
                </a:moveTo>
                <a:cubicBezTo>
                  <a:pt x="64" y="92"/>
                  <a:pt x="64" y="92"/>
                  <a:pt x="64" y="92"/>
                </a:cubicBezTo>
                <a:cubicBezTo>
                  <a:pt x="94" y="213"/>
                  <a:pt x="94" y="213"/>
                  <a:pt x="94" y="213"/>
                </a:cubicBezTo>
                <a:lnTo>
                  <a:pt x="26" y="213"/>
                </a:lnTo>
                <a:close/>
                <a:moveTo>
                  <a:pt x="229" y="213"/>
                </a:moveTo>
                <a:cubicBezTo>
                  <a:pt x="266" y="92"/>
                  <a:pt x="266" y="92"/>
                  <a:pt x="266" y="92"/>
                </a:cubicBezTo>
                <a:cubicBezTo>
                  <a:pt x="296" y="213"/>
                  <a:pt x="296" y="213"/>
                  <a:pt x="296" y="213"/>
                </a:cubicBezTo>
                <a:lnTo>
                  <a:pt x="229" y="213"/>
                </a:ln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48" name="Freeform 579">
            <a:extLst>
              <a:ext uri="{FF2B5EF4-FFF2-40B4-BE49-F238E27FC236}">
                <a16:creationId xmlns:a16="http://schemas.microsoft.com/office/drawing/2014/main" id="{C07BCA00-BD3F-3664-ECA6-181610476B65}"/>
              </a:ext>
            </a:extLst>
          </p:cNvPr>
          <p:cNvSpPr>
            <a:spLocks noEditPoints="1"/>
          </p:cNvSpPr>
          <p:nvPr/>
        </p:nvSpPr>
        <p:spPr bwMode="auto">
          <a:xfrm>
            <a:off x="3691468" y="2836334"/>
            <a:ext cx="182033" cy="167217"/>
          </a:xfrm>
          <a:custGeom>
            <a:avLst/>
            <a:gdLst>
              <a:gd name="T0" fmla="*/ 298 w 304"/>
              <a:gd name="T1" fmla="*/ 160 h 278"/>
              <a:gd name="T2" fmla="*/ 234 w 304"/>
              <a:gd name="T3" fmla="*/ 96 h 278"/>
              <a:gd name="T4" fmla="*/ 196 w 304"/>
              <a:gd name="T5" fmla="*/ 96 h 278"/>
              <a:gd name="T6" fmla="*/ 213 w 304"/>
              <a:gd name="T7" fmla="*/ 46 h 278"/>
              <a:gd name="T8" fmla="*/ 199 w 304"/>
              <a:gd name="T9" fmla="*/ 3 h 278"/>
              <a:gd name="T10" fmla="*/ 191 w 304"/>
              <a:gd name="T11" fmla="*/ 0 h 278"/>
              <a:gd name="T12" fmla="*/ 184 w 304"/>
              <a:gd name="T13" fmla="*/ 4 h 278"/>
              <a:gd name="T14" fmla="*/ 89 w 304"/>
              <a:gd name="T15" fmla="*/ 112 h 278"/>
              <a:gd name="T16" fmla="*/ 88 w 304"/>
              <a:gd name="T17" fmla="*/ 114 h 278"/>
              <a:gd name="T18" fmla="*/ 79 w 304"/>
              <a:gd name="T19" fmla="*/ 128 h 278"/>
              <a:gd name="T20" fmla="*/ 10 w 304"/>
              <a:gd name="T21" fmla="*/ 128 h 278"/>
              <a:gd name="T22" fmla="*/ 0 w 304"/>
              <a:gd name="T23" fmla="*/ 139 h 278"/>
              <a:gd name="T24" fmla="*/ 0 w 304"/>
              <a:gd name="T25" fmla="*/ 256 h 278"/>
              <a:gd name="T26" fmla="*/ 10 w 304"/>
              <a:gd name="T27" fmla="*/ 267 h 278"/>
              <a:gd name="T28" fmla="*/ 95 w 304"/>
              <a:gd name="T29" fmla="*/ 267 h 278"/>
              <a:gd name="T30" fmla="*/ 128 w 304"/>
              <a:gd name="T31" fmla="*/ 278 h 278"/>
              <a:gd name="T32" fmla="*/ 224 w 304"/>
              <a:gd name="T33" fmla="*/ 278 h 278"/>
              <a:gd name="T34" fmla="*/ 274 w 304"/>
              <a:gd name="T35" fmla="*/ 256 h 278"/>
              <a:gd name="T36" fmla="*/ 298 w 304"/>
              <a:gd name="T37" fmla="*/ 160 h 278"/>
              <a:gd name="T38" fmla="*/ 21 w 304"/>
              <a:gd name="T39" fmla="*/ 150 h 278"/>
              <a:gd name="T40" fmla="*/ 74 w 304"/>
              <a:gd name="T41" fmla="*/ 150 h 278"/>
              <a:gd name="T42" fmla="*/ 74 w 304"/>
              <a:gd name="T43" fmla="*/ 150 h 278"/>
              <a:gd name="T44" fmla="*/ 74 w 304"/>
              <a:gd name="T45" fmla="*/ 224 h 278"/>
              <a:gd name="T46" fmla="*/ 78 w 304"/>
              <a:gd name="T47" fmla="*/ 246 h 278"/>
              <a:gd name="T48" fmla="*/ 21 w 304"/>
              <a:gd name="T49" fmla="*/ 246 h 278"/>
              <a:gd name="T50" fmla="*/ 21 w 304"/>
              <a:gd name="T51" fmla="*/ 150 h 278"/>
              <a:gd name="T52" fmla="*/ 258 w 304"/>
              <a:gd name="T53" fmla="*/ 242 h 278"/>
              <a:gd name="T54" fmla="*/ 224 w 304"/>
              <a:gd name="T55" fmla="*/ 256 h 278"/>
              <a:gd name="T56" fmla="*/ 128 w 304"/>
              <a:gd name="T57" fmla="*/ 256 h 278"/>
              <a:gd name="T58" fmla="*/ 96 w 304"/>
              <a:gd name="T59" fmla="*/ 224 h 278"/>
              <a:gd name="T60" fmla="*/ 96 w 304"/>
              <a:gd name="T61" fmla="*/ 150 h 278"/>
              <a:gd name="T62" fmla="*/ 104 w 304"/>
              <a:gd name="T63" fmla="*/ 127 h 278"/>
              <a:gd name="T64" fmla="*/ 105 w 304"/>
              <a:gd name="T65" fmla="*/ 127 h 278"/>
              <a:gd name="T66" fmla="*/ 191 w 304"/>
              <a:gd name="T67" fmla="*/ 28 h 278"/>
              <a:gd name="T68" fmla="*/ 192 w 304"/>
              <a:gd name="T69" fmla="*/ 40 h 278"/>
              <a:gd name="T70" fmla="*/ 171 w 304"/>
              <a:gd name="T71" fmla="*/ 104 h 278"/>
              <a:gd name="T72" fmla="*/ 171 w 304"/>
              <a:gd name="T73" fmla="*/ 104 h 278"/>
              <a:gd name="T74" fmla="*/ 170 w 304"/>
              <a:gd name="T75" fmla="*/ 107 h 278"/>
              <a:gd name="T76" fmla="*/ 181 w 304"/>
              <a:gd name="T77" fmla="*/ 118 h 278"/>
              <a:gd name="T78" fmla="*/ 234 w 304"/>
              <a:gd name="T79" fmla="*/ 118 h 278"/>
              <a:gd name="T80" fmla="*/ 277 w 304"/>
              <a:gd name="T81" fmla="*/ 161 h 278"/>
              <a:gd name="T82" fmla="*/ 258 w 304"/>
              <a:gd name="T83" fmla="*/ 24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4" h="278">
                <a:moveTo>
                  <a:pt x="298" y="160"/>
                </a:moveTo>
                <a:cubicBezTo>
                  <a:pt x="298" y="129"/>
                  <a:pt x="265" y="96"/>
                  <a:pt x="234" y="96"/>
                </a:cubicBezTo>
                <a:cubicBezTo>
                  <a:pt x="196" y="96"/>
                  <a:pt x="196" y="96"/>
                  <a:pt x="196" y="96"/>
                </a:cubicBezTo>
                <a:cubicBezTo>
                  <a:pt x="213" y="46"/>
                  <a:pt x="213" y="46"/>
                  <a:pt x="213" y="46"/>
                </a:cubicBezTo>
                <a:cubicBezTo>
                  <a:pt x="219" y="23"/>
                  <a:pt x="200" y="4"/>
                  <a:pt x="199" y="3"/>
                </a:cubicBezTo>
                <a:cubicBezTo>
                  <a:pt x="197" y="1"/>
                  <a:pt x="194" y="0"/>
                  <a:pt x="191" y="0"/>
                </a:cubicBezTo>
                <a:cubicBezTo>
                  <a:pt x="188" y="0"/>
                  <a:pt x="186" y="2"/>
                  <a:pt x="184" y="4"/>
                </a:cubicBezTo>
                <a:cubicBezTo>
                  <a:pt x="89" y="112"/>
                  <a:pt x="89" y="112"/>
                  <a:pt x="89" y="112"/>
                </a:cubicBezTo>
                <a:cubicBezTo>
                  <a:pt x="89" y="112"/>
                  <a:pt x="89" y="112"/>
                  <a:pt x="88" y="114"/>
                </a:cubicBezTo>
                <a:cubicBezTo>
                  <a:pt x="84" y="118"/>
                  <a:pt x="81" y="123"/>
                  <a:pt x="79" y="128"/>
                </a:cubicBezTo>
                <a:cubicBezTo>
                  <a:pt x="10" y="128"/>
                  <a:pt x="10" y="128"/>
                  <a:pt x="10" y="128"/>
                </a:cubicBezTo>
                <a:cubicBezTo>
                  <a:pt x="4" y="128"/>
                  <a:pt x="0" y="133"/>
                  <a:pt x="0" y="139"/>
                </a:cubicBezTo>
                <a:cubicBezTo>
                  <a:pt x="0" y="256"/>
                  <a:pt x="0" y="256"/>
                  <a:pt x="0" y="256"/>
                </a:cubicBezTo>
                <a:cubicBezTo>
                  <a:pt x="0" y="262"/>
                  <a:pt x="4" y="267"/>
                  <a:pt x="10" y="267"/>
                </a:cubicBezTo>
                <a:cubicBezTo>
                  <a:pt x="95" y="267"/>
                  <a:pt x="95" y="267"/>
                  <a:pt x="95" y="267"/>
                </a:cubicBezTo>
                <a:cubicBezTo>
                  <a:pt x="104" y="274"/>
                  <a:pt x="115" y="278"/>
                  <a:pt x="128" y="278"/>
                </a:cubicBezTo>
                <a:cubicBezTo>
                  <a:pt x="224" y="278"/>
                  <a:pt x="224" y="278"/>
                  <a:pt x="224" y="278"/>
                </a:cubicBezTo>
                <a:cubicBezTo>
                  <a:pt x="244" y="278"/>
                  <a:pt x="261" y="271"/>
                  <a:pt x="274" y="256"/>
                </a:cubicBezTo>
                <a:cubicBezTo>
                  <a:pt x="304" y="223"/>
                  <a:pt x="299" y="162"/>
                  <a:pt x="298" y="160"/>
                </a:cubicBezTo>
                <a:close/>
                <a:moveTo>
                  <a:pt x="21" y="150"/>
                </a:moveTo>
                <a:cubicBezTo>
                  <a:pt x="74" y="150"/>
                  <a:pt x="74" y="150"/>
                  <a:pt x="74" y="150"/>
                </a:cubicBezTo>
                <a:cubicBezTo>
                  <a:pt x="74" y="150"/>
                  <a:pt x="74" y="150"/>
                  <a:pt x="74" y="150"/>
                </a:cubicBezTo>
                <a:cubicBezTo>
                  <a:pt x="74" y="224"/>
                  <a:pt x="74" y="224"/>
                  <a:pt x="74" y="224"/>
                </a:cubicBezTo>
                <a:cubicBezTo>
                  <a:pt x="74" y="232"/>
                  <a:pt x="76" y="239"/>
                  <a:pt x="78" y="246"/>
                </a:cubicBezTo>
                <a:cubicBezTo>
                  <a:pt x="21" y="246"/>
                  <a:pt x="21" y="246"/>
                  <a:pt x="21" y="246"/>
                </a:cubicBezTo>
                <a:lnTo>
                  <a:pt x="21" y="150"/>
                </a:lnTo>
                <a:close/>
                <a:moveTo>
                  <a:pt x="258" y="242"/>
                </a:moveTo>
                <a:cubicBezTo>
                  <a:pt x="250" y="252"/>
                  <a:pt x="238" y="256"/>
                  <a:pt x="224" y="256"/>
                </a:cubicBezTo>
                <a:cubicBezTo>
                  <a:pt x="128" y="256"/>
                  <a:pt x="128" y="256"/>
                  <a:pt x="128" y="256"/>
                </a:cubicBezTo>
                <a:cubicBezTo>
                  <a:pt x="109" y="256"/>
                  <a:pt x="96" y="243"/>
                  <a:pt x="96" y="224"/>
                </a:cubicBezTo>
                <a:cubicBezTo>
                  <a:pt x="96" y="150"/>
                  <a:pt x="96" y="150"/>
                  <a:pt x="96" y="150"/>
                </a:cubicBezTo>
                <a:cubicBezTo>
                  <a:pt x="96" y="142"/>
                  <a:pt x="99" y="134"/>
                  <a:pt x="104" y="127"/>
                </a:cubicBezTo>
                <a:cubicBezTo>
                  <a:pt x="105" y="127"/>
                  <a:pt x="105" y="127"/>
                  <a:pt x="105" y="127"/>
                </a:cubicBezTo>
                <a:cubicBezTo>
                  <a:pt x="191" y="28"/>
                  <a:pt x="191" y="28"/>
                  <a:pt x="191" y="28"/>
                </a:cubicBezTo>
                <a:cubicBezTo>
                  <a:pt x="192" y="32"/>
                  <a:pt x="193" y="36"/>
                  <a:pt x="192" y="40"/>
                </a:cubicBezTo>
                <a:cubicBezTo>
                  <a:pt x="171" y="104"/>
                  <a:pt x="171" y="104"/>
                  <a:pt x="171" y="104"/>
                </a:cubicBezTo>
                <a:cubicBezTo>
                  <a:pt x="171" y="104"/>
                  <a:pt x="171" y="104"/>
                  <a:pt x="171" y="104"/>
                </a:cubicBezTo>
                <a:cubicBezTo>
                  <a:pt x="171" y="105"/>
                  <a:pt x="170" y="106"/>
                  <a:pt x="170" y="107"/>
                </a:cubicBezTo>
                <a:cubicBezTo>
                  <a:pt x="170" y="113"/>
                  <a:pt x="175" y="118"/>
                  <a:pt x="181" y="118"/>
                </a:cubicBezTo>
                <a:cubicBezTo>
                  <a:pt x="234" y="118"/>
                  <a:pt x="234" y="118"/>
                  <a:pt x="234" y="118"/>
                </a:cubicBezTo>
                <a:cubicBezTo>
                  <a:pt x="253" y="118"/>
                  <a:pt x="277" y="141"/>
                  <a:pt x="277" y="161"/>
                </a:cubicBezTo>
                <a:cubicBezTo>
                  <a:pt x="277" y="162"/>
                  <a:pt x="282" y="216"/>
                  <a:pt x="258" y="242"/>
                </a:cubicBez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54" name="Freeform 194">
            <a:extLst>
              <a:ext uri="{FF2B5EF4-FFF2-40B4-BE49-F238E27FC236}">
                <a16:creationId xmlns:a16="http://schemas.microsoft.com/office/drawing/2014/main" id="{45A5D828-17DB-D62F-0C30-32F5F4F164CD}"/>
              </a:ext>
            </a:extLst>
          </p:cNvPr>
          <p:cNvSpPr>
            <a:spLocks noEditPoints="1"/>
          </p:cNvSpPr>
          <p:nvPr/>
        </p:nvSpPr>
        <p:spPr bwMode="auto">
          <a:xfrm>
            <a:off x="8183034" y="4064001"/>
            <a:ext cx="198967" cy="14816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55" name="Freeform 114">
            <a:extLst>
              <a:ext uri="{FF2B5EF4-FFF2-40B4-BE49-F238E27FC236}">
                <a16:creationId xmlns:a16="http://schemas.microsoft.com/office/drawing/2014/main" id="{7BDABB45-AA56-6E81-5683-CD4E15187D44}"/>
              </a:ext>
            </a:extLst>
          </p:cNvPr>
          <p:cNvSpPr>
            <a:spLocks noEditPoints="1"/>
          </p:cNvSpPr>
          <p:nvPr/>
        </p:nvSpPr>
        <p:spPr bwMode="auto">
          <a:xfrm>
            <a:off x="8176684" y="5298017"/>
            <a:ext cx="211667" cy="177800"/>
          </a:xfrm>
          <a:custGeom>
            <a:avLst/>
            <a:gdLst>
              <a:gd name="T0" fmla="*/ 288 w 320"/>
              <a:gd name="T1" fmla="*/ 203 h 267"/>
              <a:gd name="T2" fmla="*/ 277 w 320"/>
              <a:gd name="T3" fmla="*/ 128 h 267"/>
              <a:gd name="T4" fmla="*/ 171 w 320"/>
              <a:gd name="T5" fmla="*/ 75 h 267"/>
              <a:gd name="T6" fmla="*/ 203 w 320"/>
              <a:gd name="T7" fmla="*/ 64 h 267"/>
              <a:gd name="T8" fmla="*/ 192 w 320"/>
              <a:gd name="T9" fmla="*/ 0 h 267"/>
              <a:gd name="T10" fmla="*/ 117 w 320"/>
              <a:gd name="T11" fmla="*/ 11 h 267"/>
              <a:gd name="T12" fmla="*/ 128 w 320"/>
              <a:gd name="T13" fmla="*/ 75 h 267"/>
              <a:gd name="T14" fmla="*/ 149 w 320"/>
              <a:gd name="T15" fmla="*/ 128 h 267"/>
              <a:gd name="T16" fmla="*/ 32 w 320"/>
              <a:gd name="T17" fmla="*/ 139 h 267"/>
              <a:gd name="T18" fmla="*/ 11 w 320"/>
              <a:gd name="T19" fmla="*/ 203 h 267"/>
              <a:gd name="T20" fmla="*/ 0 w 320"/>
              <a:gd name="T21" fmla="*/ 256 h 267"/>
              <a:gd name="T22" fmla="*/ 75 w 320"/>
              <a:gd name="T23" fmla="*/ 267 h 267"/>
              <a:gd name="T24" fmla="*/ 85 w 320"/>
              <a:gd name="T25" fmla="*/ 214 h 267"/>
              <a:gd name="T26" fmla="*/ 53 w 320"/>
              <a:gd name="T27" fmla="*/ 203 h 267"/>
              <a:gd name="T28" fmla="*/ 149 w 320"/>
              <a:gd name="T29" fmla="*/ 150 h 267"/>
              <a:gd name="T30" fmla="*/ 128 w 320"/>
              <a:gd name="T31" fmla="*/ 203 h 267"/>
              <a:gd name="T32" fmla="*/ 117 w 320"/>
              <a:gd name="T33" fmla="*/ 256 h 267"/>
              <a:gd name="T34" fmla="*/ 192 w 320"/>
              <a:gd name="T35" fmla="*/ 267 h 267"/>
              <a:gd name="T36" fmla="*/ 203 w 320"/>
              <a:gd name="T37" fmla="*/ 214 h 267"/>
              <a:gd name="T38" fmla="*/ 171 w 320"/>
              <a:gd name="T39" fmla="*/ 203 h 267"/>
              <a:gd name="T40" fmla="*/ 267 w 320"/>
              <a:gd name="T41" fmla="*/ 150 h 267"/>
              <a:gd name="T42" fmla="*/ 245 w 320"/>
              <a:gd name="T43" fmla="*/ 203 h 267"/>
              <a:gd name="T44" fmla="*/ 235 w 320"/>
              <a:gd name="T45" fmla="*/ 256 h 267"/>
              <a:gd name="T46" fmla="*/ 309 w 320"/>
              <a:gd name="T47" fmla="*/ 267 h 267"/>
              <a:gd name="T48" fmla="*/ 320 w 320"/>
              <a:gd name="T49" fmla="*/ 214 h 267"/>
              <a:gd name="T50" fmla="*/ 139 w 320"/>
              <a:gd name="T51" fmla="*/ 22 h 267"/>
              <a:gd name="T52" fmla="*/ 181 w 320"/>
              <a:gd name="T53" fmla="*/ 54 h 267"/>
              <a:gd name="T54" fmla="*/ 139 w 320"/>
              <a:gd name="T55" fmla="*/ 22 h 267"/>
              <a:gd name="T56" fmla="*/ 21 w 320"/>
              <a:gd name="T57" fmla="*/ 246 h 267"/>
              <a:gd name="T58" fmla="*/ 64 w 320"/>
              <a:gd name="T59" fmla="*/ 224 h 267"/>
              <a:gd name="T60" fmla="*/ 181 w 320"/>
              <a:gd name="T61" fmla="*/ 246 h 267"/>
              <a:gd name="T62" fmla="*/ 139 w 320"/>
              <a:gd name="T63" fmla="*/ 224 h 267"/>
              <a:gd name="T64" fmla="*/ 181 w 320"/>
              <a:gd name="T65" fmla="*/ 246 h 267"/>
              <a:gd name="T66" fmla="*/ 256 w 320"/>
              <a:gd name="T67" fmla="*/ 246 h 267"/>
              <a:gd name="T68" fmla="*/ 299 w 320"/>
              <a:gd name="T69"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67">
                <a:moveTo>
                  <a:pt x="309" y="203"/>
                </a:moveTo>
                <a:cubicBezTo>
                  <a:pt x="288" y="203"/>
                  <a:pt x="288" y="203"/>
                  <a:pt x="288" y="203"/>
                </a:cubicBezTo>
                <a:cubicBezTo>
                  <a:pt x="288" y="139"/>
                  <a:pt x="288" y="139"/>
                  <a:pt x="288" y="139"/>
                </a:cubicBezTo>
                <a:cubicBezTo>
                  <a:pt x="288" y="133"/>
                  <a:pt x="283" y="128"/>
                  <a:pt x="277" y="128"/>
                </a:cubicBezTo>
                <a:cubicBezTo>
                  <a:pt x="171" y="128"/>
                  <a:pt x="171" y="128"/>
                  <a:pt x="171" y="128"/>
                </a:cubicBezTo>
                <a:cubicBezTo>
                  <a:pt x="171" y="75"/>
                  <a:pt x="171" y="75"/>
                  <a:pt x="171" y="75"/>
                </a:cubicBezTo>
                <a:cubicBezTo>
                  <a:pt x="192" y="75"/>
                  <a:pt x="192" y="75"/>
                  <a:pt x="192" y="75"/>
                </a:cubicBezTo>
                <a:cubicBezTo>
                  <a:pt x="198" y="75"/>
                  <a:pt x="203" y="70"/>
                  <a:pt x="203" y="64"/>
                </a:cubicBezTo>
                <a:cubicBezTo>
                  <a:pt x="203" y="11"/>
                  <a:pt x="203" y="11"/>
                  <a:pt x="203" y="11"/>
                </a:cubicBezTo>
                <a:cubicBezTo>
                  <a:pt x="203" y="5"/>
                  <a:pt x="198" y="0"/>
                  <a:pt x="192" y="0"/>
                </a:cubicBezTo>
                <a:cubicBezTo>
                  <a:pt x="128" y="0"/>
                  <a:pt x="128" y="0"/>
                  <a:pt x="128" y="0"/>
                </a:cubicBezTo>
                <a:cubicBezTo>
                  <a:pt x="122" y="0"/>
                  <a:pt x="117" y="5"/>
                  <a:pt x="117" y="11"/>
                </a:cubicBezTo>
                <a:cubicBezTo>
                  <a:pt x="117" y="64"/>
                  <a:pt x="117" y="64"/>
                  <a:pt x="117" y="64"/>
                </a:cubicBezTo>
                <a:cubicBezTo>
                  <a:pt x="117" y="70"/>
                  <a:pt x="122" y="75"/>
                  <a:pt x="128" y="75"/>
                </a:cubicBezTo>
                <a:cubicBezTo>
                  <a:pt x="149" y="75"/>
                  <a:pt x="149" y="75"/>
                  <a:pt x="149" y="75"/>
                </a:cubicBezTo>
                <a:cubicBezTo>
                  <a:pt x="149" y="128"/>
                  <a:pt x="149" y="128"/>
                  <a:pt x="149" y="128"/>
                </a:cubicBezTo>
                <a:cubicBezTo>
                  <a:pt x="43" y="128"/>
                  <a:pt x="43" y="128"/>
                  <a:pt x="43" y="128"/>
                </a:cubicBezTo>
                <a:cubicBezTo>
                  <a:pt x="37" y="128"/>
                  <a:pt x="32" y="133"/>
                  <a:pt x="32" y="139"/>
                </a:cubicBezTo>
                <a:cubicBezTo>
                  <a:pt x="32" y="203"/>
                  <a:pt x="32" y="203"/>
                  <a:pt x="32" y="203"/>
                </a:cubicBezTo>
                <a:cubicBezTo>
                  <a:pt x="11" y="203"/>
                  <a:pt x="11" y="203"/>
                  <a:pt x="11" y="203"/>
                </a:cubicBezTo>
                <a:cubicBezTo>
                  <a:pt x="5" y="203"/>
                  <a:pt x="0" y="208"/>
                  <a:pt x="0" y="214"/>
                </a:cubicBezTo>
                <a:cubicBezTo>
                  <a:pt x="0" y="256"/>
                  <a:pt x="0" y="256"/>
                  <a:pt x="0" y="256"/>
                </a:cubicBezTo>
                <a:cubicBezTo>
                  <a:pt x="0" y="262"/>
                  <a:pt x="5" y="267"/>
                  <a:pt x="11" y="267"/>
                </a:cubicBezTo>
                <a:cubicBezTo>
                  <a:pt x="75" y="267"/>
                  <a:pt x="75" y="267"/>
                  <a:pt x="75" y="267"/>
                </a:cubicBezTo>
                <a:cubicBezTo>
                  <a:pt x="81" y="267"/>
                  <a:pt x="85" y="262"/>
                  <a:pt x="85" y="256"/>
                </a:cubicBezTo>
                <a:cubicBezTo>
                  <a:pt x="85" y="214"/>
                  <a:pt x="85" y="214"/>
                  <a:pt x="85" y="214"/>
                </a:cubicBezTo>
                <a:cubicBezTo>
                  <a:pt x="85" y="208"/>
                  <a:pt x="81" y="203"/>
                  <a:pt x="75" y="203"/>
                </a:cubicBezTo>
                <a:cubicBezTo>
                  <a:pt x="53" y="203"/>
                  <a:pt x="53" y="203"/>
                  <a:pt x="53" y="203"/>
                </a:cubicBezTo>
                <a:cubicBezTo>
                  <a:pt x="53" y="150"/>
                  <a:pt x="53" y="150"/>
                  <a:pt x="53" y="150"/>
                </a:cubicBezTo>
                <a:cubicBezTo>
                  <a:pt x="149" y="150"/>
                  <a:pt x="149" y="150"/>
                  <a:pt x="149" y="150"/>
                </a:cubicBezTo>
                <a:cubicBezTo>
                  <a:pt x="149" y="203"/>
                  <a:pt x="149" y="203"/>
                  <a:pt x="149" y="203"/>
                </a:cubicBezTo>
                <a:cubicBezTo>
                  <a:pt x="128" y="203"/>
                  <a:pt x="128" y="203"/>
                  <a:pt x="128" y="203"/>
                </a:cubicBezTo>
                <a:cubicBezTo>
                  <a:pt x="122" y="203"/>
                  <a:pt x="117" y="208"/>
                  <a:pt x="117" y="214"/>
                </a:cubicBezTo>
                <a:cubicBezTo>
                  <a:pt x="117" y="256"/>
                  <a:pt x="117" y="256"/>
                  <a:pt x="117" y="256"/>
                </a:cubicBezTo>
                <a:cubicBezTo>
                  <a:pt x="117" y="262"/>
                  <a:pt x="122" y="267"/>
                  <a:pt x="128" y="267"/>
                </a:cubicBezTo>
                <a:cubicBezTo>
                  <a:pt x="192" y="267"/>
                  <a:pt x="192" y="267"/>
                  <a:pt x="192" y="267"/>
                </a:cubicBezTo>
                <a:cubicBezTo>
                  <a:pt x="198" y="267"/>
                  <a:pt x="203" y="262"/>
                  <a:pt x="203" y="256"/>
                </a:cubicBezTo>
                <a:cubicBezTo>
                  <a:pt x="203" y="214"/>
                  <a:pt x="203" y="214"/>
                  <a:pt x="203" y="214"/>
                </a:cubicBezTo>
                <a:cubicBezTo>
                  <a:pt x="203" y="208"/>
                  <a:pt x="198" y="203"/>
                  <a:pt x="192" y="203"/>
                </a:cubicBezTo>
                <a:cubicBezTo>
                  <a:pt x="171" y="203"/>
                  <a:pt x="171" y="203"/>
                  <a:pt x="171" y="203"/>
                </a:cubicBezTo>
                <a:cubicBezTo>
                  <a:pt x="171" y="150"/>
                  <a:pt x="171" y="150"/>
                  <a:pt x="171" y="150"/>
                </a:cubicBezTo>
                <a:cubicBezTo>
                  <a:pt x="267" y="150"/>
                  <a:pt x="267" y="150"/>
                  <a:pt x="267" y="150"/>
                </a:cubicBezTo>
                <a:cubicBezTo>
                  <a:pt x="267" y="203"/>
                  <a:pt x="267" y="203"/>
                  <a:pt x="267" y="203"/>
                </a:cubicBezTo>
                <a:cubicBezTo>
                  <a:pt x="245" y="203"/>
                  <a:pt x="245" y="203"/>
                  <a:pt x="245" y="203"/>
                </a:cubicBezTo>
                <a:cubicBezTo>
                  <a:pt x="239" y="203"/>
                  <a:pt x="235" y="208"/>
                  <a:pt x="235" y="214"/>
                </a:cubicBezTo>
                <a:cubicBezTo>
                  <a:pt x="235" y="256"/>
                  <a:pt x="235" y="256"/>
                  <a:pt x="235" y="256"/>
                </a:cubicBezTo>
                <a:cubicBezTo>
                  <a:pt x="235" y="262"/>
                  <a:pt x="239" y="267"/>
                  <a:pt x="245" y="267"/>
                </a:cubicBezTo>
                <a:cubicBezTo>
                  <a:pt x="309" y="267"/>
                  <a:pt x="309" y="267"/>
                  <a:pt x="309" y="267"/>
                </a:cubicBezTo>
                <a:cubicBezTo>
                  <a:pt x="315" y="267"/>
                  <a:pt x="320" y="262"/>
                  <a:pt x="320" y="256"/>
                </a:cubicBezTo>
                <a:cubicBezTo>
                  <a:pt x="320" y="214"/>
                  <a:pt x="320" y="214"/>
                  <a:pt x="320" y="214"/>
                </a:cubicBezTo>
                <a:cubicBezTo>
                  <a:pt x="320" y="208"/>
                  <a:pt x="315" y="203"/>
                  <a:pt x="309" y="203"/>
                </a:cubicBezTo>
                <a:close/>
                <a:moveTo>
                  <a:pt x="139" y="22"/>
                </a:moveTo>
                <a:cubicBezTo>
                  <a:pt x="181" y="22"/>
                  <a:pt x="181" y="22"/>
                  <a:pt x="181" y="22"/>
                </a:cubicBezTo>
                <a:cubicBezTo>
                  <a:pt x="181" y="54"/>
                  <a:pt x="181" y="54"/>
                  <a:pt x="181" y="54"/>
                </a:cubicBezTo>
                <a:cubicBezTo>
                  <a:pt x="139" y="54"/>
                  <a:pt x="139" y="54"/>
                  <a:pt x="139" y="54"/>
                </a:cubicBezTo>
                <a:lnTo>
                  <a:pt x="139" y="22"/>
                </a:lnTo>
                <a:close/>
                <a:moveTo>
                  <a:pt x="64" y="246"/>
                </a:moveTo>
                <a:cubicBezTo>
                  <a:pt x="21" y="246"/>
                  <a:pt x="21" y="246"/>
                  <a:pt x="21" y="246"/>
                </a:cubicBezTo>
                <a:cubicBezTo>
                  <a:pt x="21" y="224"/>
                  <a:pt x="21" y="224"/>
                  <a:pt x="21" y="224"/>
                </a:cubicBezTo>
                <a:cubicBezTo>
                  <a:pt x="64" y="224"/>
                  <a:pt x="64" y="224"/>
                  <a:pt x="64" y="224"/>
                </a:cubicBezTo>
                <a:lnTo>
                  <a:pt x="64" y="246"/>
                </a:lnTo>
                <a:close/>
                <a:moveTo>
                  <a:pt x="181" y="246"/>
                </a:moveTo>
                <a:cubicBezTo>
                  <a:pt x="139" y="246"/>
                  <a:pt x="139" y="246"/>
                  <a:pt x="139" y="246"/>
                </a:cubicBezTo>
                <a:cubicBezTo>
                  <a:pt x="139" y="224"/>
                  <a:pt x="139" y="224"/>
                  <a:pt x="139" y="224"/>
                </a:cubicBezTo>
                <a:cubicBezTo>
                  <a:pt x="181" y="224"/>
                  <a:pt x="181" y="224"/>
                  <a:pt x="181" y="224"/>
                </a:cubicBezTo>
                <a:lnTo>
                  <a:pt x="181" y="246"/>
                </a:lnTo>
                <a:close/>
                <a:moveTo>
                  <a:pt x="299" y="246"/>
                </a:moveTo>
                <a:cubicBezTo>
                  <a:pt x="256" y="246"/>
                  <a:pt x="256" y="246"/>
                  <a:pt x="256" y="246"/>
                </a:cubicBezTo>
                <a:cubicBezTo>
                  <a:pt x="256" y="224"/>
                  <a:pt x="256" y="224"/>
                  <a:pt x="256" y="224"/>
                </a:cubicBezTo>
                <a:cubicBezTo>
                  <a:pt x="299" y="224"/>
                  <a:pt x="299" y="224"/>
                  <a:pt x="299" y="224"/>
                </a:cubicBezTo>
                <a:lnTo>
                  <a:pt x="299" y="246"/>
                </a:ln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grpSp>
        <p:nvGrpSpPr>
          <p:cNvPr id="56" name="Group 749">
            <a:extLst>
              <a:ext uri="{FF2B5EF4-FFF2-40B4-BE49-F238E27FC236}">
                <a16:creationId xmlns:a16="http://schemas.microsoft.com/office/drawing/2014/main" id="{665F24A6-A0D4-96AB-1F12-B78CC482A3E9}"/>
              </a:ext>
            </a:extLst>
          </p:cNvPr>
          <p:cNvGrpSpPr>
            <a:grpSpLocks noChangeAspect="1"/>
          </p:cNvGrpSpPr>
          <p:nvPr/>
        </p:nvGrpSpPr>
        <p:grpSpPr bwMode="auto">
          <a:xfrm>
            <a:off x="5944667" y="5314877"/>
            <a:ext cx="233767" cy="148959"/>
            <a:chOff x="3582" y="2789"/>
            <a:chExt cx="215" cy="137"/>
          </a:xfrm>
          <a:solidFill>
            <a:schemeClr val="tx2"/>
          </a:solidFill>
        </p:grpSpPr>
        <p:sp>
          <p:nvSpPr>
            <p:cNvPr id="57" name="Freeform 751">
              <a:extLst>
                <a:ext uri="{FF2B5EF4-FFF2-40B4-BE49-F238E27FC236}">
                  <a16:creationId xmlns:a16="http://schemas.microsoft.com/office/drawing/2014/main" id="{9B576A34-A3EF-C7EF-F956-F68E3C1BDA70}"/>
                </a:ext>
              </a:extLst>
            </p:cNvPr>
            <p:cNvSpPr>
              <a:spLocks/>
            </p:cNvSpPr>
            <p:nvPr/>
          </p:nvSpPr>
          <p:spPr bwMode="auto">
            <a:xfrm>
              <a:off x="3582" y="2789"/>
              <a:ext cx="144" cy="137"/>
            </a:xfrm>
            <a:custGeom>
              <a:avLst/>
              <a:gdLst>
                <a:gd name="T0" fmla="*/ 209 w 216"/>
                <a:gd name="T1" fmla="*/ 187 h 207"/>
                <a:gd name="T2" fmla="*/ 171 w 216"/>
                <a:gd name="T3" fmla="*/ 179 h 207"/>
                <a:gd name="T4" fmla="*/ 156 w 216"/>
                <a:gd name="T5" fmla="*/ 177 h 207"/>
                <a:gd name="T6" fmla="*/ 145 w 216"/>
                <a:gd name="T7" fmla="*/ 147 h 207"/>
                <a:gd name="T8" fmla="*/ 167 w 216"/>
                <a:gd name="T9" fmla="*/ 96 h 207"/>
                <a:gd name="T10" fmla="*/ 157 w 216"/>
                <a:gd name="T11" fmla="*/ 22 h 207"/>
                <a:gd name="T12" fmla="*/ 108 w 216"/>
                <a:gd name="T13" fmla="*/ 0 h 207"/>
                <a:gd name="T14" fmla="*/ 59 w 216"/>
                <a:gd name="T15" fmla="*/ 22 h 207"/>
                <a:gd name="T16" fmla="*/ 50 w 216"/>
                <a:gd name="T17" fmla="*/ 96 h 207"/>
                <a:gd name="T18" fmla="*/ 72 w 216"/>
                <a:gd name="T19" fmla="*/ 147 h 207"/>
                <a:gd name="T20" fmla="*/ 61 w 216"/>
                <a:gd name="T21" fmla="*/ 177 h 207"/>
                <a:gd name="T22" fmla="*/ 45 w 216"/>
                <a:gd name="T23" fmla="*/ 179 h 207"/>
                <a:gd name="T24" fmla="*/ 8 w 216"/>
                <a:gd name="T25" fmla="*/ 187 h 207"/>
                <a:gd name="T26" fmla="*/ 3 w 216"/>
                <a:gd name="T27" fmla="*/ 201 h 207"/>
                <a:gd name="T28" fmla="*/ 12 w 216"/>
                <a:gd name="T29" fmla="*/ 207 h 207"/>
                <a:gd name="T30" fmla="*/ 17 w 216"/>
                <a:gd name="T31" fmla="*/ 206 h 207"/>
                <a:gd name="T32" fmla="*/ 46 w 216"/>
                <a:gd name="T33" fmla="*/ 200 h 207"/>
                <a:gd name="T34" fmla="*/ 71 w 216"/>
                <a:gd name="T35" fmla="*/ 195 h 207"/>
                <a:gd name="T36" fmla="*/ 91 w 216"/>
                <a:gd name="T37" fmla="*/ 162 h 207"/>
                <a:gd name="T38" fmla="*/ 90 w 216"/>
                <a:gd name="T39" fmla="*/ 135 h 207"/>
                <a:gd name="T40" fmla="*/ 71 w 216"/>
                <a:gd name="T41" fmla="*/ 91 h 207"/>
                <a:gd name="T42" fmla="*/ 76 w 216"/>
                <a:gd name="T43" fmla="*/ 36 h 207"/>
                <a:gd name="T44" fmla="*/ 108 w 216"/>
                <a:gd name="T45" fmla="*/ 22 h 207"/>
                <a:gd name="T46" fmla="*/ 108 w 216"/>
                <a:gd name="T47" fmla="*/ 21 h 207"/>
                <a:gd name="T48" fmla="*/ 109 w 216"/>
                <a:gd name="T49" fmla="*/ 22 h 207"/>
                <a:gd name="T50" fmla="*/ 141 w 216"/>
                <a:gd name="T51" fmla="*/ 36 h 207"/>
                <a:gd name="T52" fmla="*/ 146 w 216"/>
                <a:gd name="T53" fmla="*/ 91 h 207"/>
                <a:gd name="T54" fmla="*/ 127 w 216"/>
                <a:gd name="T55" fmla="*/ 135 h 207"/>
                <a:gd name="T56" fmla="*/ 125 w 216"/>
                <a:gd name="T57" fmla="*/ 162 h 207"/>
                <a:gd name="T58" fmla="*/ 146 w 216"/>
                <a:gd name="T59" fmla="*/ 195 h 207"/>
                <a:gd name="T60" fmla="*/ 170 w 216"/>
                <a:gd name="T61" fmla="*/ 200 h 207"/>
                <a:gd name="T62" fmla="*/ 200 w 216"/>
                <a:gd name="T63" fmla="*/ 206 h 207"/>
                <a:gd name="T64" fmla="*/ 204 w 216"/>
                <a:gd name="T65" fmla="*/ 207 h 207"/>
                <a:gd name="T66" fmla="*/ 214 w 216"/>
                <a:gd name="T67" fmla="*/ 201 h 207"/>
                <a:gd name="T68" fmla="*/ 209 w 216"/>
                <a:gd name="T69" fmla="*/ 18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07">
                  <a:moveTo>
                    <a:pt x="209" y="187"/>
                  </a:moveTo>
                  <a:cubicBezTo>
                    <a:pt x="194" y="180"/>
                    <a:pt x="182" y="180"/>
                    <a:pt x="171" y="179"/>
                  </a:cubicBezTo>
                  <a:cubicBezTo>
                    <a:pt x="165" y="179"/>
                    <a:pt x="159" y="179"/>
                    <a:pt x="156" y="177"/>
                  </a:cubicBezTo>
                  <a:cubicBezTo>
                    <a:pt x="149" y="173"/>
                    <a:pt x="143" y="153"/>
                    <a:pt x="145" y="147"/>
                  </a:cubicBezTo>
                  <a:cubicBezTo>
                    <a:pt x="153" y="134"/>
                    <a:pt x="162" y="114"/>
                    <a:pt x="167" y="96"/>
                  </a:cubicBezTo>
                  <a:cubicBezTo>
                    <a:pt x="174" y="64"/>
                    <a:pt x="171" y="39"/>
                    <a:pt x="157" y="22"/>
                  </a:cubicBezTo>
                  <a:cubicBezTo>
                    <a:pt x="139" y="0"/>
                    <a:pt x="111" y="0"/>
                    <a:pt x="108" y="0"/>
                  </a:cubicBezTo>
                  <a:cubicBezTo>
                    <a:pt x="106" y="0"/>
                    <a:pt x="77" y="0"/>
                    <a:pt x="59" y="22"/>
                  </a:cubicBezTo>
                  <a:cubicBezTo>
                    <a:pt x="45" y="39"/>
                    <a:pt x="42" y="64"/>
                    <a:pt x="50" y="96"/>
                  </a:cubicBezTo>
                  <a:cubicBezTo>
                    <a:pt x="54" y="114"/>
                    <a:pt x="63" y="134"/>
                    <a:pt x="72" y="147"/>
                  </a:cubicBezTo>
                  <a:cubicBezTo>
                    <a:pt x="73" y="153"/>
                    <a:pt x="67" y="173"/>
                    <a:pt x="61" y="177"/>
                  </a:cubicBezTo>
                  <a:cubicBezTo>
                    <a:pt x="57" y="179"/>
                    <a:pt x="52" y="179"/>
                    <a:pt x="45" y="179"/>
                  </a:cubicBezTo>
                  <a:cubicBezTo>
                    <a:pt x="35" y="180"/>
                    <a:pt x="22" y="180"/>
                    <a:pt x="8" y="187"/>
                  </a:cubicBezTo>
                  <a:cubicBezTo>
                    <a:pt x="2" y="189"/>
                    <a:pt x="0" y="196"/>
                    <a:pt x="3" y="201"/>
                  </a:cubicBezTo>
                  <a:cubicBezTo>
                    <a:pt x="4" y="205"/>
                    <a:pt x="8" y="207"/>
                    <a:pt x="12" y="207"/>
                  </a:cubicBezTo>
                  <a:cubicBezTo>
                    <a:pt x="14" y="207"/>
                    <a:pt x="15" y="207"/>
                    <a:pt x="17" y="206"/>
                  </a:cubicBezTo>
                  <a:cubicBezTo>
                    <a:pt x="28" y="201"/>
                    <a:pt x="37" y="201"/>
                    <a:pt x="46" y="200"/>
                  </a:cubicBezTo>
                  <a:cubicBezTo>
                    <a:pt x="55" y="200"/>
                    <a:pt x="63" y="200"/>
                    <a:pt x="71" y="195"/>
                  </a:cubicBezTo>
                  <a:cubicBezTo>
                    <a:pt x="85" y="188"/>
                    <a:pt x="90" y="168"/>
                    <a:pt x="91" y="162"/>
                  </a:cubicBezTo>
                  <a:cubicBezTo>
                    <a:pt x="93" y="153"/>
                    <a:pt x="95" y="142"/>
                    <a:pt x="90" y="135"/>
                  </a:cubicBezTo>
                  <a:cubicBezTo>
                    <a:pt x="82" y="125"/>
                    <a:pt x="74" y="106"/>
                    <a:pt x="71" y="91"/>
                  </a:cubicBezTo>
                  <a:cubicBezTo>
                    <a:pt x="65" y="66"/>
                    <a:pt x="66" y="47"/>
                    <a:pt x="76" y="36"/>
                  </a:cubicBezTo>
                  <a:cubicBezTo>
                    <a:pt x="87" y="21"/>
                    <a:pt x="108" y="22"/>
                    <a:pt x="108" y="22"/>
                  </a:cubicBezTo>
                  <a:cubicBezTo>
                    <a:pt x="108" y="22"/>
                    <a:pt x="108" y="21"/>
                    <a:pt x="108" y="21"/>
                  </a:cubicBezTo>
                  <a:cubicBezTo>
                    <a:pt x="108" y="21"/>
                    <a:pt x="108" y="22"/>
                    <a:pt x="109" y="22"/>
                  </a:cubicBezTo>
                  <a:cubicBezTo>
                    <a:pt x="109" y="22"/>
                    <a:pt x="129" y="21"/>
                    <a:pt x="141" y="36"/>
                  </a:cubicBezTo>
                  <a:cubicBezTo>
                    <a:pt x="150" y="47"/>
                    <a:pt x="152" y="66"/>
                    <a:pt x="146" y="91"/>
                  </a:cubicBezTo>
                  <a:cubicBezTo>
                    <a:pt x="142" y="106"/>
                    <a:pt x="134" y="125"/>
                    <a:pt x="127" y="135"/>
                  </a:cubicBezTo>
                  <a:cubicBezTo>
                    <a:pt x="122" y="142"/>
                    <a:pt x="123" y="153"/>
                    <a:pt x="125" y="162"/>
                  </a:cubicBezTo>
                  <a:cubicBezTo>
                    <a:pt x="126" y="168"/>
                    <a:pt x="132" y="188"/>
                    <a:pt x="146" y="195"/>
                  </a:cubicBezTo>
                  <a:cubicBezTo>
                    <a:pt x="154" y="200"/>
                    <a:pt x="162" y="200"/>
                    <a:pt x="170" y="200"/>
                  </a:cubicBezTo>
                  <a:cubicBezTo>
                    <a:pt x="179" y="201"/>
                    <a:pt x="189" y="201"/>
                    <a:pt x="200" y="206"/>
                  </a:cubicBezTo>
                  <a:cubicBezTo>
                    <a:pt x="201" y="207"/>
                    <a:pt x="203" y="207"/>
                    <a:pt x="204" y="207"/>
                  </a:cubicBezTo>
                  <a:cubicBezTo>
                    <a:pt x="208" y="207"/>
                    <a:pt x="212" y="205"/>
                    <a:pt x="214" y="201"/>
                  </a:cubicBezTo>
                  <a:cubicBezTo>
                    <a:pt x="216" y="196"/>
                    <a:pt x="214" y="189"/>
                    <a:pt x="209" y="187"/>
                  </a:cubicBezTo>
                  <a:close/>
                </a:path>
              </a:pathLst>
            </a:custGeom>
            <a:grp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58" name="Freeform 752">
              <a:extLst>
                <a:ext uri="{FF2B5EF4-FFF2-40B4-BE49-F238E27FC236}">
                  <a16:creationId xmlns:a16="http://schemas.microsoft.com/office/drawing/2014/main" id="{9A01A1BE-50DD-E99B-E05A-FFB90782DC95}"/>
                </a:ext>
              </a:extLst>
            </p:cNvPr>
            <p:cNvSpPr>
              <a:spLocks/>
            </p:cNvSpPr>
            <p:nvPr/>
          </p:nvSpPr>
          <p:spPr bwMode="auto">
            <a:xfrm>
              <a:off x="3702" y="2802"/>
              <a:ext cx="95" cy="111"/>
            </a:xfrm>
            <a:custGeom>
              <a:avLst/>
              <a:gdLst>
                <a:gd name="T0" fmla="*/ 136 w 143"/>
                <a:gd name="T1" fmla="*/ 147 h 167"/>
                <a:gd name="T2" fmla="*/ 109 w 143"/>
                <a:gd name="T3" fmla="*/ 139 h 167"/>
                <a:gd name="T4" fmla="*/ 95 w 143"/>
                <a:gd name="T5" fmla="*/ 136 h 167"/>
                <a:gd name="T6" fmla="*/ 89 w 143"/>
                <a:gd name="T7" fmla="*/ 118 h 167"/>
                <a:gd name="T8" fmla="*/ 106 w 143"/>
                <a:gd name="T9" fmla="*/ 78 h 167"/>
                <a:gd name="T10" fmla="*/ 99 w 143"/>
                <a:gd name="T11" fmla="*/ 20 h 167"/>
                <a:gd name="T12" fmla="*/ 56 w 143"/>
                <a:gd name="T13" fmla="*/ 1 h 167"/>
                <a:gd name="T14" fmla="*/ 14 w 143"/>
                <a:gd name="T15" fmla="*/ 20 h 167"/>
                <a:gd name="T16" fmla="*/ 6 w 143"/>
                <a:gd name="T17" fmla="*/ 78 h 167"/>
                <a:gd name="T18" fmla="*/ 24 w 143"/>
                <a:gd name="T19" fmla="*/ 118 h 167"/>
                <a:gd name="T20" fmla="*/ 18 w 143"/>
                <a:gd name="T21" fmla="*/ 136 h 167"/>
                <a:gd name="T22" fmla="*/ 16 w 143"/>
                <a:gd name="T23" fmla="*/ 151 h 167"/>
                <a:gd name="T24" fmla="*/ 24 w 143"/>
                <a:gd name="T25" fmla="*/ 155 h 167"/>
                <a:gd name="T26" fmla="*/ 31 w 143"/>
                <a:gd name="T27" fmla="*/ 153 h 167"/>
                <a:gd name="T28" fmla="*/ 41 w 143"/>
                <a:gd name="T29" fmla="*/ 107 h 167"/>
                <a:gd name="T30" fmla="*/ 27 w 143"/>
                <a:gd name="T31" fmla="*/ 73 h 167"/>
                <a:gd name="T32" fmla="*/ 31 w 143"/>
                <a:gd name="T33" fmla="*/ 33 h 167"/>
                <a:gd name="T34" fmla="*/ 56 w 143"/>
                <a:gd name="T35" fmla="*/ 22 h 167"/>
                <a:gd name="T36" fmla="*/ 82 w 143"/>
                <a:gd name="T37" fmla="*/ 33 h 167"/>
                <a:gd name="T38" fmla="*/ 86 w 143"/>
                <a:gd name="T39" fmla="*/ 73 h 167"/>
                <a:gd name="T40" fmla="*/ 71 w 143"/>
                <a:gd name="T41" fmla="*/ 107 h 167"/>
                <a:gd name="T42" fmla="*/ 82 w 143"/>
                <a:gd name="T43" fmla="*/ 153 h 167"/>
                <a:gd name="T44" fmla="*/ 83 w 143"/>
                <a:gd name="T45" fmla="*/ 154 h 167"/>
                <a:gd name="T46" fmla="*/ 106 w 143"/>
                <a:gd name="T47" fmla="*/ 160 h 167"/>
                <a:gd name="T48" fmla="*/ 125 w 143"/>
                <a:gd name="T49" fmla="*/ 165 h 167"/>
                <a:gd name="T50" fmla="*/ 131 w 143"/>
                <a:gd name="T51" fmla="*/ 167 h 167"/>
                <a:gd name="T52" fmla="*/ 140 w 143"/>
                <a:gd name="T53" fmla="*/ 162 h 167"/>
                <a:gd name="T54" fmla="*/ 136 w 143"/>
                <a:gd name="T55" fmla="*/ 1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67">
                  <a:moveTo>
                    <a:pt x="136" y="147"/>
                  </a:moveTo>
                  <a:cubicBezTo>
                    <a:pt x="128" y="142"/>
                    <a:pt x="118" y="140"/>
                    <a:pt x="109" y="139"/>
                  </a:cubicBezTo>
                  <a:cubicBezTo>
                    <a:pt x="104" y="138"/>
                    <a:pt x="98" y="137"/>
                    <a:pt x="95" y="136"/>
                  </a:cubicBezTo>
                  <a:cubicBezTo>
                    <a:pt x="89" y="131"/>
                    <a:pt x="88" y="121"/>
                    <a:pt x="89" y="118"/>
                  </a:cubicBezTo>
                  <a:cubicBezTo>
                    <a:pt x="96" y="109"/>
                    <a:pt x="103" y="93"/>
                    <a:pt x="106" y="78"/>
                  </a:cubicBezTo>
                  <a:cubicBezTo>
                    <a:pt x="112" y="53"/>
                    <a:pt x="110" y="34"/>
                    <a:pt x="99" y="20"/>
                  </a:cubicBezTo>
                  <a:cubicBezTo>
                    <a:pt x="83" y="0"/>
                    <a:pt x="58" y="1"/>
                    <a:pt x="56" y="1"/>
                  </a:cubicBezTo>
                  <a:cubicBezTo>
                    <a:pt x="54" y="1"/>
                    <a:pt x="30" y="0"/>
                    <a:pt x="14" y="20"/>
                  </a:cubicBezTo>
                  <a:cubicBezTo>
                    <a:pt x="3" y="34"/>
                    <a:pt x="0" y="53"/>
                    <a:pt x="6" y="78"/>
                  </a:cubicBezTo>
                  <a:cubicBezTo>
                    <a:pt x="10" y="93"/>
                    <a:pt x="17" y="109"/>
                    <a:pt x="24" y="118"/>
                  </a:cubicBezTo>
                  <a:cubicBezTo>
                    <a:pt x="25" y="121"/>
                    <a:pt x="24" y="132"/>
                    <a:pt x="18" y="136"/>
                  </a:cubicBezTo>
                  <a:cubicBezTo>
                    <a:pt x="13" y="140"/>
                    <a:pt x="12" y="146"/>
                    <a:pt x="16" y="151"/>
                  </a:cubicBezTo>
                  <a:cubicBezTo>
                    <a:pt x="18" y="154"/>
                    <a:pt x="21" y="155"/>
                    <a:pt x="24" y="155"/>
                  </a:cubicBezTo>
                  <a:cubicBezTo>
                    <a:pt x="26" y="155"/>
                    <a:pt x="29" y="155"/>
                    <a:pt x="31" y="153"/>
                  </a:cubicBezTo>
                  <a:cubicBezTo>
                    <a:pt x="45" y="142"/>
                    <a:pt x="49" y="118"/>
                    <a:pt x="41" y="107"/>
                  </a:cubicBezTo>
                  <a:cubicBezTo>
                    <a:pt x="36" y="99"/>
                    <a:pt x="30" y="85"/>
                    <a:pt x="27" y="73"/>
                  </a:cubicBezTo>
                  <a:cubicBezTo>
                    <a:pt x="23" y="55"/>
                    <a:pt x="24" y="42"/>
                    <a:pt x="31" y="33"/>
                  </a:cubicBezTo>
                  <a:cubicBezTo>
                    <a:pt x="39" y="22"/>
                    <a:pt x="55" y="22"/>
                    <a:pt x="56" y="22"/>
                  </a:cubicBezTo>
                  <a:cubicBezTo>
                    <a:pt x="58" y="22"/>
                    <a:pt x="73" y="22"/>
                    <a:pt x="82" y="33"/>
                  </a:cubicBezTo>
                  <a:cubicBezTo>
                    <a:pt x="89" y="42"/>
                    <a:pt x="90" y="55"/>
                    <a:pt x="86" y="73"/>
                  </a:cubicBezTo>
                  <a:cubicBezTo>
                    <a:pt x="83" y="85"/>
                    <a:pt x="77" y="99"/>
                    <a:pt x="71" y="107"/>
                  </a:cubicBezTo>
                  <a:cubicBezTo>
                    <a:pt x="63" y="118"/>
                    <a:pt x="67" y="142"/>
                    <a:pt x="82" y="153"/>
                  </a:cubicBezTo>
                  <a:cubicBezTo>
                    <a:pt x="82" y="153"/>
                    <a:pt x="83" y="154"/>
                    <a:pt x="83" y="154"/>
                  </a:cubicBezTo>
                  <a:cubicBezTo>
                    <a:pt x="90" y="158"/>
                    <a:pt x="98" y="159"/>
                    <a:pt x="106" y="160"/>
                  </a:cubicBezTo>
                  <a:cubicBezTo>
                    <a:pt x="113" y="161"/>
                    <a:pt x="121" y="162"/>
                    <a:pt x="125" y="165"/>
                  </a:cubicBezTo>
                  <a:cubicBezTo>
                    <a:pt x="127" y="166"/>
                    <a:pt x="129" y="167"/>
                    <a:pt x="131" y="167"/>
                  </a:cubicBezTo>
                  <a:cubicBezTo>
                    <a:pt x="134" y="167"/>
                    <a:pt x="138" y="165"/>
                    <a:pt x="140" y="162"/>
                  </a:cubicBezTo>
                  <a:cubicBezTo>
                    <a:pt x="143" y="157"/>
                    <a:pt x="141" y="150"/>
                    <a:pt x="136" y="147"/>
                  </a:cubicBezTo>
                  <a:close/>
                </a:path>
              </a:pathLst>
            </a:custGeom>
            <a:grp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grpSp>
      <p:grpSp>
        <p:nvGrpSpPr>
          <p:cNvPr id="59" name="Group 979">
            <a:extLst>
              <a:ext uri="{FF2B5EF4-FFF2-40B4-BE49-F238E27FC236}">
                <a16:creationId xmlns:a16="http://schemas.microsoft.com/office/drawing/2014/main" id="{FB1B3216-AC44-207D-D7C2-AE68CA9A080B}"/>
              </a:ext>
            </a:extLst>
          </p:cNvPr>
          <p:cNvGrpSpPr>
            <a:grpSpLocks noChangeAspect="1"/>
          </p:cNvGrpSpPr>
          <p:nvPr/>
        </p:nvGrpSpPr>
        <p:grpSpPr bwMode="auto">
          <a:xfrm>
            <a:off x="5962075" y="4048942"/>
            <a:ext cx="198952" cy="178412"/>
            <a:chOff x="2110" y="4320"/>
            <a:chExt cx="184" cy="165"/>
          </a:xfrm>
          <a:solidFill>
            <a:schemeClr val="tx2"/>
          </a:solidFill>
        </p:grpSpPr>
        <p:sp>
          <p:nvSpPr>
            <p:cNvPr id="60" name="Freeform 981">
              <a:extLst>
                <a:ext uri="{FF2B5EF4-FFF2-40B4-BE49-F238E27FC236}">
                  <a16:creationId xmlns:a16="http://schemas.microsoft.com/office/drawing/2014/main" id="{E0029EBC-A497-FA97-CF81-411186F81B01}"/>
                </a:ext>
              </a:extLst>
            </p:cNvPr>
            <p:cNvSpPr>
              <a:spLocks/>
            </p:cNvSpPr>
            <p:nvPr/>
          </p:nvSpPr>
          <p:spPr bwMode="auto">
            <a:xfrm>
              <a:off x="2110" y="447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61" name="Freeform 982">
              <a:extLst>
                <a:ext uri="{FF2B5EF4-FFF2-40B4-BE49-F238E27FC236}">
                  <a16:creationId xmlns:a16="http://schemas.microsoft.com/office/drawing/2014/main" id="{A1837CBC-B9A6-9A4C-2D7E-90EE4F10C08C}"/>
                </a:ext>
              </a:extLst>
            </p:cNvPr>
            <p:cNvSpPr>
              <a:spLocks noEditPoints="1"/>
            </p:cNvSpPr>
            <p:nvPr/>
          </p:nvSpPr>
          <p:spPr bwMode="auto">
            <a:xfrm>
              <a:off x="2130" y="4320"/>
              <a:ext cx="164" cy="165"/>
            </a:xfrm>
            <a:custGeom>
              <a:avLst/>
              <a:gdLst>
                <a:gd name="T0" fmla="*/ 244 w 248"/>
                <a:gd name="T1" fmla="*/ 230 h 248"/>
                <a:gd name="T2" fmla="*/ 148 w 248"/>
                <a:gd name="T3" fmla="*/ 132 h 248"/>
                <a:gd name="T4" fmla="*/ 148 w 248"/>
                <a:gd name="T5" fmla="*/ 132 h 248"/>
                <a:gd name="T6" fmla="*/ 185 w 248"/>
                <a:gd name="T7" fmla="*/ 95 h 248"/>
                <a:gd name="T8" fmla="*/ 193 w 248"/>
                <a:gd name="T9" fmla="*/ 98 h 248"/>
                <a:gd name="T10" fmla="*/ 200 w 248"/>
                <a:gd name="T11" fmla="*/ 95 h 248"/>
                <a:gd name="T12" fmla="*/ 200 w 248"/>
                <a:gd name="T13" fmla="*/ 79 h 248"/>
                <a:gd name="T14" fmla="*/ 125 w 248"/>
                <a:gd name="T15" fmla="*/ 4 h 248"/>
                <a:gd name="T16" fmla="*/ 110 w 248"/>
                <a:gd name="T17" fmla="*/ 4 h 248"/>
                <a:gd name="T18" fmla="*/ 110 w 248"/>
                <a:gd name="T19" fmla="*/ 19 h 248"/>
                <a:gd name="T20" fmla="*/ 19 w 248"/>
                <a:gd name="T21" fmla="*/ 110 h 248"/>
                <a:gd name="T22" fmla="*/ 4 w 248"/>
                <a:gd name="T23" fmla="*/ 110 h 248"/>
                <a:gd name="T24" fmla="*/ 4 w 248"/>
                <a:gd name="T25" fmla="*/ 125 h 248"/>
                <a:gd name="T26" fmla="*/ 80 w 248"/>
                <a:gd name="T27" fmla="*/ 200 h 248"/>
                <a:gd name="T28" fmla="*/ 87 w 248"/>
                <a:gd name="T29" fmla="*/ 203 h 248"/>
                <a:gd name="T30" fmla="*/ 95 w 248"/>
                <a:gd name="T31" fmla="*/ 200 h 248"/>
                <a:gd name="T32" fmla="*/ 95 w 248"/>
                <a:gd name="T33" fmla="*/ 185 h 248"/>
                <a:gd name="T34" fmla="*/ 95 w 248"/>
                <a:gd name="T35" fmla="*/ 185 h 248"/>
                <a:gd name="T36" fmla="*/ 132 w 248"/>
                <a:gd name="T37" fmla="*/ 147 h 248"/>
                <a:gd name="T38" fmla="*/ 229 w 248"/>
                <a:gd name="T39" fmla="*/ 245 h 248"/>
                <a:gd name="T40" fmla="*/ 237 w 248"/>
                <a:gd name="T41" fmla="*/ 248 h 248"/>
                <a:gd name="T42" fmla="*/ 244 w 248"/>
                <a:gd name="T43" fmla="*/ 245 h 248"/>
                <a:gd name="T44" fmla="*/ 244 w 248"/>
                <a:gd name="T45" fmla="*/ 230 h 248"/>
                <a:gd name="T46" fmla="*/ 34 w 248"/>
                <a:gd name="T47" fmla="*/ 125 h 248"/>
                <a:gd name="T48" fmla="*/ 125 w 248"/>
                <a:gd name="T49" fmla="*/ 34 h 248"/>
                <a:gd name="T50" fmla="*/ 170 w 248"/>
                <a:gd name="T51" fmla="*/ 79 h 248"/>
                <a:gd name="T52" fmla="*/ 80 w 248"/>
                <a:gd name="T53" fmla="*/ 170 h 248"/>
                <a:gd name="T54" fmla="*/ 34 w 248"/>
                <a:gd name="T55" fmla="*/ 1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248">
                  <a:moveTo>
                    <a:pt x="244" y="230"/>
                  </a:moveTo>
                  <a:cubicBezTo>
                    <a:pt x="148" y="132"/>
                    <a:pt x="148" y="132"/>
                    <a:pt x="148" y="132"/>
                  </a:cubicBezTo>
                  <a:cubicBezTo>
                    <a:pt x="148" y="132"/>
                    <a:pt x="148" y="132"/>
                    <a:pt x="148" y="132"/>
                  </a:cubicBezTo>
                  <a:cubicBezTo>
                    <a:pt x="185" y="95"/>
                    <a:pt x="185" y="95"/>
                    <a:pt x="185" y="95"/>
                  </a:cubicBezTo>
                  <a:cubicBezTo>
                    <a:pt x="187" y="97"/>
                    <a:pt x="190" y="98"/>
                    <a:pt x="193" y="98"/>
                  </a:cubicBezTo>
                  <a:cubicBezTo>
                    <a:pt x="196" y="98"/>
                    <a:pt x="198" y="97"/>
                    <a:pt x="200" y="95"/>
                  </a:cubicBezTo>
                  <a:cubicBezTo>
                    <a:pt x="205" y="90"/>
                    <a:pt x="205" y="84"/>
                    <a:pt x="200" y="79"/>
                  </a:cubicBezTo>
                  <a:cubicBezTo>
                    <a:pt x="125" y="4"/>
                    <a:pt x="125" y="4"/>
                    <a:pt x="125" y="4"/>
                  </a:cubicBezTo>
                  <a:cubicBezTo>
                    <a:pt x="121" y="0"/>
                    <a:pt x="114" y="0"/>
                    <a:pt x="110" y="4"/>
                  </a:cubicBezTo>
                  <a:cubicBezTo>
                    <a:pt x="106" y="8"/>
                    <a:pt x="106" y="15"/>
                    <a:pt x="110" y="19"/>
                  </a:cubicBezTo>
                  <a:cubicBezTo>
                    <a:pt x="19" y="110"/>
                    <a:pt x="19" y="110"/>
                    <a:pt x="19" y="110"/>
                  </a:cubicBezTo>
                  <a:cubicBezTo>
                    <a:pt x="15" y="105"/>
                    <a:pt x="8" y="105"/>
                    <a:pt x="4" y="110"/>
                  </a:cubicBezTo>
                  <a:cubicBezTo>
                    <a:pt x="0" y="114"/>
                    <a:pt x="0" y="121"/>
                    <a:pt x="4" y="125"/>
                  </a:cubicBezTo>
                  <a:cubicBezTo>
                    <a:pt x="80" y="200"/>
                    <a:pt x="80" y="200"/>
                    <a:pt x="80" y="200"/>
                  </a:cubicBezTo>
                  <a:cubicBezTo>
                    <a:pt x="82" y="202"/>
                    <a:pt x="84" y="203"/>
                    <a:pt x="87" y="203"/>
                  </a:cubicBezTo>
                  <a:cubicBezTo>
                    <a:pt x="90" y="203"/>
                    <a:pt x="93" y="202"/>
                    <a:pt x="95" y="200"/>
                  </a:cubicBezTo>
                  <a:cubicBezTo>
                    <a:pt x="99" y="196"/>
                    <a:pt x="99" y="189"/>
                    <a:pt x="95" y="185"/>
                  </a:cubicBezTo>
                  <a:cubicBezTo>
                    <a:pt x="95" y="185"/>
                    <a:pt x="95" y="185"/>
                    <a:pt x="95" y="185"/>
                  </a:cubicBezTo>
                  <a:cubicBezTo>
                    <a:pt x="132" y="147"/>
                    <a:pt x="132" y="147"/>
                    <a:pt x="132" y="147"/>
                  </a:cubicBezTo>
                  <a:cubicBezTo>
                    <a:pt x="229" y="245"/>
                    <a:pt x="229" y="245"/>
                    <a:pt x="229" y="245"/>
                  </a:cubicBezTo>
                  <a:cubicBezTo>
                    <a:pt x="231" y="247"/>
                    <a:pt x="234" y="248"/>
                    <a:pt x="237" y="248"/>
                  </a:cubicBezTo>
                  <a:cubicBezTo>
                    <a:pt x="239" y="248"/>
                    <a:pt x="242" y="247"/>
                    <a:pt x="244" y="245"/>
                  </a:cubicBezTo>
                  <a:cubicBezTo>
                    <a:pt x="248" y="241"/>
                    <a:pt x="248" y="234"/>
                    <a:pt x="244" y="230"/>
                  </a:cubicBezTo>
                  <a:close/>
                  <a:moveTo>
                    <a:pt x="34" y="125"/>
                  </a:moveTo>
                  <a:cubicBezTo>
                    <a:pt x="125" y="34"/>
                    <a:pt x="125" y="34"/>
                    <a:pt x="125" y="34"/>
                  </a:cubicBezTo>
                  <a:cubicBezTo>
                    <a:pt x="170" y="79"/>
                    <a:pt x="170" y="79"/>
                    <a:pt x="170" y="79"/>
                  </a:cubicBezTo>
                  <a:cubicBezTo>
                    <a:pt x="80" y="170"/>
                    <a:pt x="80" y="170"/>
                    <a:pt x="80" y="170"/>
                  </a:cubicBezTo>
                  <a:lnTo>
                    <a:pt x="34" y="125"/>
                  </a:lnTo>
                  <a:close/>
                </a:path>
              </a:pathLst>
            </a:custGeom>
            <a:grp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grpSp>
      <p:grpSp>
        <p:nvGrpSpPr>
          <p:cNvPr id="62" name="Group 61">
            <a:extLst>
              <a:ext uri="{FF2B5EF4-FFF2-40B4-BE49-F238E27FC236}">
                <a16:creationId xmlns:a16="http://schemas.microsoft.com/office/drawing/2014/main" id="{D6081B11-EABF-ECBA-9456-C594D31F6B55}"/>
              </a:ext>
            </a:extLst>
          </p:cNvPr>
          <p:cNvGrpSpPr>
            <a:grpSpLocks noChangeAspect="1"/>
          </p:cNvGrpSpPr>
          <p:nvPr/>
        </p:nvGrpSpPr>
        <p:grpSpPr bwMode="auto">
          <a:xfrm>
            <a:off x="5996386" y="2800469"/>
            <a:ext cx="130329" cy="238187"/>
            <a:chOff x="1265" y="834"/>
            <a:chExt cx="116" cy="212"/>
          </a:xfrm>
          <a:solidFill>
            <a:schemeClr val="tx2"/>
          </a:solidFill>
        </p:grpSpPr>
        <p:sp>
          <p:nvSpPr>
            <p:cNvPr id="63" name="Freeform 277">
              <a:extLst>
                <a:ext uri="{FF2B5EF4-FFF2-40B4-BE49-F238E27FC236}">
                  <a16:creationId xmlns:a16="http://schemas.microsoft.com/office/drawing/2014/main" id="{4F918BCA-BC35-C14C-E9D7-6E3ADAA31D6A}"/>
                </a:ext>
              </a:extLst>
            </p:cNvPr>
            <p:cNvSpPr>
              <a:spLocks noEditPoints="1"/>
            </p:cNvSpPr>
            <p:nvPr/>
          </p:nvSpPr>
          <p:spPr bwMode="auto">
            <a:xfrm>
              <a:off x="1302" y="834"/>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64" name="Freeform 278">
              <a:extLst>
                <a:ext uri="{FF2B5EF4-FFF2-40B4-BE49-F238E27FC236}">
                  <a16:creationId xmlns:a16="http://schemas.microsoft.com/office/drawing/2014/main" id="{CC205718-31BE-1C53-A9E0-947B62597494}"/>
                </a:ext>
              </a:extLst>
            </p:cNvPr>
            <p:cNvSpPr>
              <a:spLocks noEditPoints="1"/>
            </p:cNvSpPr>
            <p:nvPr/>
          </p:nvSpPr>
          <p:spPr bwMode="auto">
            <a:xfrm>
              <a:off x="1265" y="890"/>
              <a:ext cx="116" cy="156"/>
            </a:xfrm>
            <a:custGeom>
              <a:avLst/>
              <a:gdLst>
                <a:gd name="T0" fmla="*/ 161 w 174"/>
                <a:gd name="T1" fmla="*/ 200 h 235"/>
                <a:gd name="T2" fmla="*/ 161 w 174"/>
                <a:gd name="T3" fmla="*/ 75 h 235"/>
                <a:gd name="T4" fmla="*/ 172 w 174"/>
                <a:gd name="T5" fmla="*/ 64 h 235"/>
                <a:gd name="T6" fmla="*/ 161 w 174"/>
                <a:gd name="T7" fmla="*/ 53 h 235"/>
                <a:gd name="T8" fmla="*/ 140 w 174"/>
                <a:gd name="T9" fmla="*/ 53 h 235"/>
                <a:gd name="T10" fmla="*/ 140 w 174"/>
                <a:gd name="T11" fmla="*/ 11 h 235"/>
                <a:gd name="T12" fmla="*/ 129 w 174"/>
                <a:gd name="T13" fmla="*/ 0 h 235"/>
                <a:gd name="T14" fmla="*/ 44 w 174"/>
                <a:gd name="T15" fmla="*/ 0 h 235"/>
                <a:gd name="T16" fmla="*/ 33 w 174"/>
                <a:gd name="T17" fmla="*/ 11 h 235"/>
                <a:gd name="T18" fmla="*/ 33 w 174"/>
                <a:gd name="T19" fmla="*/ 53 h 235"/>
                <a:gd name="T20" fmla="*/ 12 w 174"/>
                <a:gd name="T21" fmla="*/ 53 h 235"/>
                <a:gd name="T22" fmla="*/ 1 w 174"/>
                <a:gd name="T23" fmla="*/ 64 h 235"/>
                <a:gd name="T24" fmla="*/ 12 w 174"/>
                <a:gd name="T25" fmla="*/ 75 h 235"/>
                <a:gd name="T26" fmla="*/ 12 w 174"/>
                <a:gd name="T27" fmla="*/ 200 h 235"/>
                <a:gd name="T28" fmla="*/ 2 w 174"/>
                <a:gd name="T29" fmla="*/ 219 h 235"/>
                <a:gd name="T30" fmla="*/ 7 w 174"/>
                <a:gd name="T31" fmla="*/ 234 h 235"/>
                <a:gd name="T32" fmla="*/ 12 w 174"/>
                <a:gd name="T33" fmla="*/ 235 h 235"/>
                <a:gd name="T34" fmla="*/ 12 w 174"/>
                <a:gd name="T35" fmla="*/ 235 h 235"/>
                <a:gd name="T36" fmla="*/ 161 w 174"/>
                <a:gd name="T37" fmla="*/ 235 h 235"/>
                <a:gd name="T38" fmla="*/ 161 w 174"/>
                <a:gd name="T39" fmla="*/ 235 h 235"/>
                <a:gd name="T40" fmla="*/ 161 w 174"/>
                <a:gd name="T41" fmla="*/ 235 h 235"/>
                <a:gd name="T42" fmla="*/ 166 w 174"/>
                <a:gd name="T43" fmla="*/ 234 h 235"/>
                <a:gd name="T44" fmla="*/ 171 w 174"/>
                <a:gd name="T45" fmla="*/ 219 h 235"/>
                <a:gd name="T46" fmla="*/ 161 w 174"/>
                <a:gd name="T47" fmla="*/ 200 h 235"/>
                <a:gd name="T48" fmla="*/ 55 w 174"/>
                <a:gd name="T49" fmla="*/ 21 h 235"/>
                <a:gd name="T50" fmla="*/ 119 w 174"/>
                <a:gd name="T51" fmla="*/ 21 h 235"/>
                <a:gd name="T52" fmla="*/ 119 w 174"/>
                <a:gd name="T53" fmla="*/ 53 h 235"/>
                <a:gd name="T54" fmla="*/ 55 w 174"/>
                <a:gd name="T55" fmla="*/ 53 h 235"/>
                <a:gd name="T56" fmla="*/ 55 w 174"/>
                <a:gd name="T57" fmla="*/ 21 h 235"/>
                <a:gd name="T58" fmla="*/ 140 w 174"/>
                <a:gd name="T59" fmla="*/ 75 h 235"/>
                <a:gd name="T60" fmla="*/ 140 w 174"/>
                <a:gd name="T61" fmla="*/ 203 h 235"/>
                <a:gd name="T62" fmla="*/ 141 w 174"/>
                <a:gd name="T63" fmla="*/ 207 h 235"/>
                <a:gd name="T64" fmla="*/ 144 w 174"/>
                <a:gd name="T65" fmla="*/ 213 h 235"/>
                <a:gd name="T66" fmla="*/ 29 w 174"/>
                <a:gd name="T67" fmla="*/ 213 h 235"/>
                <a:gd name="T68" fmla="*/ 32 w 174"/>
                <a:gd name="T69" fmla="*/ 207 h 235"/>
                <a:gd name="T70" fmla="*/ 33 w 174"/>
                <a:gd name="T71" fmla="*/ 203 h 235"/>
                <a:gd name="T72" fmla="*/ 33 w 174"/>
                <a:gd name="T73" fmla="*/ 75 h 235"/>
                <a:gd name="T74" fmla="*/ 140 w 174"/>
                <a:gd name="T7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235">
                  <a:moveTo>
                    <a:pt x="161" y="200"/>
                  </a:moveTo>
                  <a:cubicBezTo>
                    <a:pt x="161" y="75"/>
                    <a:pt x="161" y="75"/>
                    <a:pt x="161" y="75"/>
                  </a:cubicBezTo>
                  <a:cubicBezTo>
                    <a:pt x="167" y="75"/>
                    <a:pt x="172" y="70"/>
                    <a:pt x="172" y="64"/>
                  </a:cubicBezTo>
                  <a:cubicBezTo>
                    <a:pt x="172" y="58"/>
                    <a:pt x="167" y="53"/>
                    <a:pt x="161" y="53"/>
                  </a:cubicBezTo>
                  <a:cubicBezTo>
                    <a:pt x="140" y="53"/>
                    <a:pt x="140" y="53"/>
                    <a:pt x="140" y="53"/>
                  </a:cubicBezTo>
                  <a:cubicBezTo>
                    <a:pt x="140" y="11"/>
                    <a:pt x="140" y="11"/>
                    <a:pt x="140" y="11"/>
                  </a:cubicBezTo>
                  <a:cubicBezTo>
                    <a:pt x="140" y="5"/>
                    <a:pt x="135" y="0"/>
                    <a:pt x="129" y="0"/>
                  </a:cubicBezTo>
                  <a:cubicBezTo>
                    <a:pt x="44" y="0"/>
                    <a:pt x="44" y="0"/>
                    <a:pt x="44" y="0"/>
                  </a:cubicBezTo>
                  <a:cubicBezTo>
                    <a:pt x="38" y="0"/>
                    <a:pt x="33" y="5"/>
                    <a:pt x="33" y="11"/>
                  </a:cubicBezTo>
                  <a:cubicBezTo>
                    <a:pt x="33" y="53"/>
                    <a:pt x="33" y="53"/>
                    <a:pt x="33" y="53"/>
                  </a:cubicBezTo>
                  <a:cubicBezTo>
                    <a:pt x="12" y="53"/>
                    <a:pt x="12" y="53"/>
                    <a:pt x="12" y="53"/>
                  </a:cubicBezTo>
                  <a:cubicBezTo>
                    <a:pt x="6" y="53"/>
                    <a:pt x="1" y="58"/>
                    <a:pt x="1" y="64"/>
                  </a:cubicBezTo>
                  <a:cubicBezTo>
                    <a:pt x="1" y="70"/>
                    <a:pt x="6" y="75"/>
                    <a:pt x="12" y="75"/>
                  </a:cubicBezTo>
                  <a:cubicBezTo>
                    <a:pt x="12" y="200"/>
                    <a:pt x="12" y="200"/>
                    <a:pt x="12" y="200"/>
                  </a:cubicBezTo>
                  <a:cubicBezTo>
                    <a:pt x="2" y="219"/>
                    <a:pt x="2" y="219"/>
                    <a:pt x="2" y="219"/>
                  </a:cubicBezTo>
                  <a:cubicBezTo>
                    <a:pt x="0" y="225"/>
                    <a:pt x="2" y="231"/>
                    <a:pt x="7" y="234"/>
                  </a:cubicBezTo>
                  <a:cubicBezTo>
                    <a:pt x="9" y="234"/>
                    <a:pt x="10" y="235"/>
                    <a:pt x="12" y="235"/>
                  </a:cubicBezTo>
                  <a:cubicBezTo>
                    <a:pt x="12" y="235"/>
                    <a:pt x="12" y="235"/>
                    <a:pt x="12" y="235"/>
                  </a:cubicBezTo>
                  <a:cubicBezTo>
                    <a:pt x="161" y="235"/>
                    <a:pt x="161" y="235"/>
                    <a:pt x="161" y="235"/>
                  </a:cubicBezTo>
                  <a:cubicBezTo>
                    <a:pt x="161" y="235"/>
                    <a:pt x="161" y="235"/>
                    <a:pt x="161" y="235"/>
                  </a:cubicBezTo>
                  <a:cubicBezTo>
                    <a:pt x="161" y="235"/>
                    <a:pt x="161" y="235"/>
                    <a:pt x="161" y="235"/>
                  </a:cubicBezTo>
                  <a:cubicBezTo>
                    <a:pt x="163" y="235"/>
                    <a:pt x="165" y="234"/>
                    <a:pt x="166" y="234"/>
                  </a:cubicBezTo>
                  <a:cubicBezTo>
                    <a:pt x="171" y="231"/>
                    <a:pt x="174" y="225"/>
                    <a:pt x="171" y="219"/>
                  </a:cubicBezTo>
                  <a:lnTo>
                    <a:pt x="161" y="200"/>
                  </a:lnTo>
                  <a:close/>
                  <a:moveTo>
                    <a:pt x="55" y="21"/>
                  </a:moveTo>
                  <a:cubicBezTo>
                    <a:pt x="119" y="21"/>
                    <a:pt x="119" y="21"/>
                    <a:pt x="119" y="21"/>
                  </a:cubicBezTo>
                  <a:cubicBezTo>
                    <a:pt x="119" y="53"/>
                    <a:pt x="119" y="53"/>
                    <a:pt x="119" y="53"/>
                  </a:cubicBezTo>
                  <a:cubicBezTo>
                    <a:pt x="55" y="53"/>
                    <a:pt x="55" y="53"/>
                    <a:pt x="55" y="53"/>
                  </a:cubicBezTo>
                  <a:lnTo>
                    <a:pt x="55" y="21"/>
                  </a:lnTo>
                  <a:close/>
                  <a:moveTo>
                    <a:pt x="140" y="75"/>
                  </a:moveTo>
                  <a:cubicBezTo>
                    <a:pt x="140" y="203"/>
                    <a:pt x="140" y="203"/>
                    <a:pt x="140" y="203"/>
                  </a:cubicBezTo>
                  <a:cubicBezTo>
                    <a:pt x="140" y="204"/>
                    <a:pt x="140" y="206"/>
                    <a:pt x="141" y="207"/>
                  </a:cubicBezTo>
                  <a:cubicBezTo>
                    <a:pt x="144" y="213"/>
                    <a:pt x="144" y="213"/>
                    <a:pt x="144" y="213"/>
                  </a:cubicBezTo>
                  <a:cubicBezTo>
                    <a:pt x="29" y="213"/>
                    <a:pt x="29" y="213"/>
                    <a:pt x="29" y="213"/>
                  </a:cubicBezTo>
                  <a:cubicBezTo>
                    <a:pt x="32" y="207"/>
                    <a:pt x="32" y="207"/>
                    <a:pt x="32" y="207"/>
                  </a:cubicBezTo>
                  <a:cubicBezTo>
                    <a:pt x="33" y="206"/>
                    <a:pt x="33" y="204"/>
                    <a:pt x="33" y="203"/>
                  </a:cubicBezTo>
                  <a:cubicBezTo>
                    <a:pt x="33" y="75"/>
                    <a:pt x="33" y="75"/>
                    <a:pt x="33" y="75"/>
                  </a:cubicBezTo>
                  <a:lnTo>
                    <a:pt x="140" y="75"/>
                  </a:lnTo>
                  <a:close/>
                </a:path>
              </a:pathLst>
            </a:custGeom>
            <a:grp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grpSp>
      <p:sp>
        <p:nvSpPr>
          <p:cNvPr id="65" name="TextBox 64">
            <a:extLst>
              <a:ext uri="{FF2B5EF4-FFF2-40B4-BE49-F238E27FC236}">
                <a16:creationId xmlns:a16="http://schemas.microsoft.com/office/drawing/2014/main" id="{51481FC4-08B5-83BB-6569-BFD42EA8F582}"/>
              </a:ext>
            </a:extLst>
          </p:cNvPr>
          <p:cNvSpPr txBox="1">
            <a:spLocks/>
          </p:cNvSpPr>
          <p:nvPr/>
        </p:nvSpPr>
        <p:spPr>
          <a:xfrm>
            <a:off x="8477251" y="2719888"/>
            <a:ext cx="1388533" cy="400110"/>
          </a:xfrm>
          <a:prstGeom prst="rect">
            <a:avLst/>
          </a:prstGeom>
          <a:noFill/>
        </p:spPr>
        <p:txBody>
          <a:bodyPr anchor="ctr">
            <a:spAutoFit/>
          </a:bodyPr>
          <a:lstStyle/>
          <a:p>
            <a:pPr defTabSz="914377" eaLnBrk="1" fontAlgn="auto" hangingPunct="1">
              <a:spcBef>
                <a:spcPts val="0"/>
              </a:spcBef>
              <a:spcAft>
                <a:spcPts val="600"/>
              </a:spcAft>
              <a:defRPr/>
            </a:pPr>
            <a:r>
              <a:rPr lang="en-US" sz="1000" b="1">
                <a:solidFill>
                  <a:srgbClr val="000000"/>
                </a:solidFill>
                <a:latin typeface="Open Sans"/>
              </a:rPr>
              <a:t>Lived Values &amp; Value Alignment</a:t>
            </a:r>
          </a:p>
        </p:txBody>
      </p:sp>
      <p:sp>
        <p:nvSpPr>
          <p:cNvPr id="66" name="TextBox 65">
            <a:extLst>
              <a:ext uri="{FF2B5EF4-FFF2-40B4-BE49-F238E27FC236}">
                <a16:creationId xmlns:a16="http://schemas.microsoft.com/office/drawing/2014/main" id="{23F2B6D0-5A79-58C2-7906-9525EFCE2C4B}"/>
              </a:ext>
            </a:extLst>
          </p:cNvPr>
          <p:cNvSpPr txBox="1">
            <a:spLocks/>
          </p:cNvSpPr>
          <p:nvPr/>
        </p:nvSpPr>
        <p:spPr>
          <a:xfrm>
            <a:off x="8477251" y="3117851"/>
            <a:ext cx="1943100" cy="6463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value alignment and consistency (e.g., agree values communicated by DND/CAF do not match what is actually practiced).</a:t>
            </a:r>
          </a:p>
        </p:txBody>
      </p:sp>
      <p:sp>
        <p:nvSpPr>
          <p:cNvPr id="67" name="Freeform 361">
            <a:extLst>
              <a:ext uri="{FF2B5EF4-FFF2-40B4-BE49-F238E27FC236}">
                <a16:creationId xmlns:a16="http://schemas.microsoft.com/office/drawing/2014/main" id="{6EAC4E8A-532B-A179-C50F-0B894E823C6D}"/>
              </a:ext>
            </a:extLst>
          </p:cNvPr>
          <p:cNvSpPr>
            <a:spLocks noEditPoints="1"/>
          </p:cNvSpPr>
          <p:nvPr/>
        </p:nvSpPr>
        <p:spPr bwMode="auto">
          <a:xfrm>
            <a:off x="8166101" y="2806701"/>
            <a:ext cx="232833" cy="224367"/>
          </a:xfrm>
          <a:custGeom>
            <a:avLst/>
            <a:gdLst>
              <a:gd name="T0" fmla="*/ 257 w 321"/>
              <a:gd name="T1" fmla="*/ 309 h 310"/>
              <a:gd name="T2" fmla="*/ 251 w 321"/>
              <a:gd name="T3" fmla="*/ 308 h 310"/>
              <a:gd name="T4" fmla="*/ 161 w 321"/>
              <a:gd name="T5" fmla="*/ 257 h 310"/>
              <a:gd name="T6" fmla="*/ 70 w 321"/>
              <a:gd name="T7" fmla="*/ 308 h 310"/>
              <a:gd name="T8" fmla="*/ 58 w 321"/>
              <a:gd name="T9" fmla="*/ 307 h 310"/>
              <a:gd name="T10" fmla="*/ 54 w 321"/>
              <a:gd name="T11" fmla="*/ 296 h 310"/>
              <a:gd name="T12" fmla="*/ 74 w 321"/>
              <a:gd name="T13" fmla="*/ 195 h 310"/>
              <a:gd name="T14" fmla="*/ 4 w 321"/>
              <a:gd name="T15" fmla="*/ 125 h 310"/>
              <a:gd name="T16" fmla="*/ 1 w 321"/>
              <a:gd name="T17" fmla="*/ 113 h 310"/>
              <a:gd name="T18" fmla="*/ 10 w 321"/>
              <a:gd name="T19" fmla="*/ 106 h 310"/>
              <a:gd name="T20" fmla="*/ 111 w 321"/>
              <a:gd name="T21" fmla="*/ 96 h 310"/>
              <a:gd name="T22" fmla="*/ 151 w 321"/>
              <a:gd name="T23" fmla="*/ 6 h 310"/>
              <a:gd name="T24" fmla="*/ 161 w 321"/>
              <a:gd name="T25" fmla="*/ 0 h 310"/>
              <a:gd name="T26" fmla="*/ 170 w 321"/>
              <a:gd name="T27" fmla="*/ 6 h 310"/>
              <a:gd name="T28" fmla="*/ 211 w 321"/>
              <a:gd name="T29" fmla="*/ 96 h 310"/>
              <a:gd name="T30" fmla="*/ 311 w 321"/>
              <a:gd name="T31" fmla="*/ 106 h 310"/>
              <a:gd name="T32" fmla="*/ 320 w 321"/>
              <a:gd name="T33" fmla="*/ 113 h 310"/>
              <a:gd name="T34" fmla="*/ 318 w 321"/>
              <a:gd name="T35" fmla="*/ 125 h 310"/>
              <a:gd name="T36" fmla="*/ 247 w 321"/>
              <a:gd name="T37" fmla="*/ 195 h 310"/>
              <a:gd name="T38" fmla="*/ 267 w 321"/>
              <a:gd name="T39" fmla="*/ 296 h 310"/>
              <a:gd name="T40" fmla="*/ 263 w 321"/>
              <a:gd name="T41" fmla="*/ 307 h 310"/>
              <a:gd name="T42" fmla="*/ 257 w 321"/>
              <a:gd name="T43" fmla="*/ 309 h 310"/>
              <a:gd name="T44" fmla="*/ 161 w 321"/>
              <a:gd name="T45" fmla="*/ 234 h 310"/>
              <a:gd name="T46" fmla="*/ 166 w 321"/>
              <a:gd name="T47" fmla="*/ 236 h 310"/>
              <a:gd name="T48" fmla="*/ 242 w 321"/>
              <a:gd name="T49" fmla="*/ 278 h 310"/>
              <a:gd name="T50" fmla="*/ 225 w 321"/>
              <a:gd name="T51" fmla="*/ 194 h 310"/>
              <a:gd name="T52" fmla="*/ 228 w 321"/>
              <a:gd name="T53" fmla="*/ 184 h 310"/>
              <a:gd name="T54" fmla="*/ 287 w 321"/>
              <a:gd name="T55" fmla="*/ 125 h 310"/>
              <a:gd name="T56" fmla="*/ 202 w 321"/>
              <a:gd name="T57" fmla="*/ 117 h 310"/>
              <a:gd name="T58" fmla="*/ 194 w 321"/>
              <a:gd name="T59" fmla="*/ 111 h 310"/>
              <a:gd name="T60" fmla="*/ 161 w 321"/>
              <a:gd name="T61" fmla="*/ 37 h 310"/>
              <a:gd name="T62" fmla="*/ 128 w 321"/>
              <a:gd name="T63" fmla="*/ 111 h 310"/>
              <a:gd name="T64" fmla="*/ 119 w 321"/>
              <a:gd name="T65" fmla="*/ 117 h 310"/>
              <a:gd name="T66" fmla="*/ 35 w 321"/>
              <a:gd name="T67" fmla="*/ 125 h 310"/>
              <a:gd name="T68" fmla="*/ 94 w 321"/>
              <a:gd name="T69" fmla="*/ 184 h 310"/>
              <a:gd name="T70" fmla="*/ 96 w 321"/>
              <a:gd name="T71" fmla="*/ 194 h 310"/>
              <a:gd name="T72" fmla="*/ 80 w 321"/>
              <a:gd name="T73" fmla="*/ 278 h 310"/>
              <a:gd name="T74" fmla="*/ 155 w 321"/>
              <a:gd name="T75" fmla="*/ 236 h 310"/>
              <a:gd name="T76" fmla="*/ 161 w 321"/>
              <a:gd name="T77" fmla="*/ 23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1" h="310">
                <a:moveTo>
                  <a:pt x="257" y="309"/>
                </a:moveTo>
                <a:cubicBezTo>
                  <a:pt x="255" y="309"/>
                  <a:pt x="253" y="309"/>
                  <a:pt x="251" y="308"/>
                </a:cubicBezTo>
                <a:cubicBezTo>
                  <a:pt x="161" y="257"/>
                  <a:pt x="161" y="257"/>
                  <a:pt x="161" y="257"/>
                </a:cubicBezTo>
                <a:cubicBezTo>
                  <a:pt x="70" y="308"/>
                  <a:pt x="70" y="308"/>
                  <a:pt x="70" y="308"/>
                </a:cubicBezTo>
                <a:cubicBezTo>
                  <a:pt x="66" y="310"/>
                  <a:pt x="62" y="309"/>
                  <a:pt x="58" y="307"/>
                </a:cubicBezTo>
                <a:cubicBezTo>
                  <a:pt x="55" y="305"/>
                  <a:pt x="53" y="300"/>
                  <a:pt x="54" y="296"/>
                </a:cubicBezTo>
                <a:cubicBezTo>
                  <a:pt x="74" y="195"/>
                  <a:pt x="74" y="195"/>
                  <a:pt x="74" y="195"/>
                </a:cubicBezTo>
                <a:cubicBezTo>
                  <a:pt x="4" y="125"/>
                  <a:pt x="4" y="125"/>
                  <a:pt x="4" y="125"/>
                </a:cubicBezTo>
                <a:cubicBezTo>
                  <a:pt x="1" y="122"/>
                  <a:pt x="0" y="117"/>
                  <a:pt x="1" y="113"/>
                </a:cubicBezTo>
                <a:cubicBezTo>
                  <a:pt x="3" y="110"/>
                  <a:pt x="6" y="107"/>
                  <a:pt x="10" y="106"/>
                </a:cubicBezTo>
                <a:cubicBezTo>
                  <a:pt x="111" y="96"/>
                  <a:pt x="111" y="96"/>
                  <a:pt x="111" y="96"/>
                </a:cubicBezTo>
                <a:cubicBezTo>
                  <a:pt x="151" y="6"/>
                  <a:pt x="151" y="6"/>
                  <a:pt x="151" y="6"/>
                </a:cubicBezTo>
                <a:cubicBezTo>
                  <a:pt x="153" y="2"/>
                  <a:pt x="156" y="0"/>
                  <a:pt x="161" y="0"/>
                </a:cubicBezTo>
                <a:cubicBezTo>
                  <a:pt x="165" y="0"/>
                  <a:pt x="169" y="2"/>
                  <a:pt x="170" y="6"/>
                </a:cubicBezTo>
                <a:cubicBezTo>
                  <a:pt x="211" y="96"/>
                  <a:pt x="211" y="96"/>
                  <a:pt x="211" y="96"/>
                </a:cubicBezTo>
                <a:cubicBezTo>
                  <a:pt x="311" y="106"/>
                  <a:pt x="311" y="106"/>
                  <a:pt x="311" y="106"/>
                </a:cubicBezTo>
                <a:cubicBezTo>
                  <a:pt x="315" y="107"/>
                  <a:pt x="319" y="110"/>
                  <a:pt x="320" y="113"/>
                </a:cubicBezTo>
                <a:cubicBezTo>
                  <a:pt x="321" y="117"/>
                  <a:pt x="320" y="122"/>
                  <a:pt x="318" y="125"/>
                </a:cubicBezTo>
                <a:cubicBezTo>
                  <a:pt x="247" y="195"/>
                  <a:pt x="247" y="195"/>
                  <a:pt x="247" y="195"/>
                </a:cubicBezTo>
                <a:cubicBezTo>
                  <a:pt x="267" y="296"/>
                  <a:pt x="267" y="296"/>
                  <a:pt x="267" y="296"/>
                </a:cubicBezTo>
                <a:cubicBezTo>
                  <a:pt x="268" y="300"/>
                  <a:pt x="266" y="305"/>
                  <a:pt x="263" y="307"/>
                </a:cubicBezTo>
                <a:cubicBezTo>
                  <a:pt x="261" y="308"/>
                  <a:pt x="259" y="309"/>
                  <a:pt x="257" y="309"/>
                </a:cubicBezTo>
                <a:close/>
                <a:moveTo>
                  <a:pt x="161" y="234"/>
                </a:moveTo>
                <a:cubicBezTo>
                  <a:pt x="162" y="234"/>
                  <a:pt x="164" y="235"/>
                  <a:pt x="166" y="236"/>
                </a:cubicBezTo>
                <a:cubicBezTo>
                  <a:pt x="242" y="278"/>
                  <a:pt x="242" y="278"/>
                  <a:pt x="242" y="278"/>
                </a:cubicBezTo>
                <a:cubicBezTo>
                  <a:pt x="225" y="194"/>
                  <a:pt x="225" y="194"/>
                  <a:pt x="225" y="194"/>
                </a:cubicBezTo>
                <a:cubicBezTo>
                  <a:pt x="224" y="190"/>
                  <a:pt x="225" y="187"/>
                  <a:pt x="228" y="184"/>
                </a:cubicBezTo>
                <a:cubicBezTo>
                  <a:pt x="287" y="125"/>
                  <a:pt x="287" y="125"/>
                  <a:pt x="287" y="125"/>
                </a:cubicBezTo>
                <a:cubicBezTo>
                  <a:pt x="202" y="117"/>
                  <a:pt x="202" y="117"/>
                  <a:pt x="202" y="117"/>
                </a:cubicBezTo>
                <a:cubicBezTo>
                  <a:pt x="198" y="117"/>
                  <a:pt x="195" y="114"/>
                  <a:pt x="194" y="111"/>
                </a:cubicBezTo>
                <a:cubicBezTo>
                  <a:pt x="161" y="37"/>
                  <a:pt x="161" y="37"/>
                  <a:pt x="161" y="37"/>
                </a:cubicBezTo>
                <a:cubicBezTo>
                  <a:pt x="128" y="111"/>
                  <a:pt x="128" y="111"/>
                  <a:pt x="128" y="111"/>
                </a:cubicBezTo>
                <a:cubicBezTo>
                  <a:pt x="126" y="114"/>
                  <a:pt x="123" y="117"/>
                  <a:pt x="119" y="117"/>
                </a:cubicBezTo>
                <a:cubicBezTo>
                  <a:pt x="35" y="125"/>
                  <a:pt x="35" y="125"/>
                  <a:pt x="35" y="125"/>
                </a:cubicBezTo>
                <a:cubicBezTo>
                  <a:pt x="94" y="184"/>
                  <a:pt x="94" y="184"/>
                  <a:pt x="94" y="184"/>
                </a:cubicBezTo>
                <a:cubicBezTo>
                  <a:pt x="96" y="187"/>
                  <a:pt x="97" y="190"/>
                  <a:pt x="96" y="194"/>
                </a:cubicBezTo>
                <a:cubicBezTo>
                  <a:pt x="80" y="278"/>
                  <a:pt x="80" y="278"/>
                  <a:pt x="80" y="278"/>
                </a:cubicBezTo>
                <a:cubicBezTo>
                  <a:pt x="155" y="236"/>
                  <a:pt x="155" y="236"/>
                  <a:pt x="155" y="236"/>
                </a:cubicBezTo>
                <a:cubicBezTo>
                  <a:pt x="157" y="235"/>
                  <a:pt x="159" y="234"/>
                  <a:pt x="161" y="234"/>
                </a:cubicBez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68" name="TextBox 67">
            <a:extLst>
              <a:ext uri="{FF2B5EF4-FFF2-40B4-BE49-F238E27FC236}">
                <a16:creationId xmlns:a16="http://schemas.microsoft.com/office/drawing/2014/main" id="{09416DC2-1D29-5F69-F8CC-D8E92E31A91C}"/>
              </a:ext>
            </a:extLst>
          </p:cNvPr>
          <p:cNvSpPr txBox="1">
            <a:spLocks/>
          </p:cNvSpPr>
          <p:nvPr/>
        </p:nvSpPr>
        <p:spPr>
          <a:xfrm>
            <a:off x="1900768" y="4006851"/>
            <a:ext cx="1629833" cy="507831"/>
          </a:xfrm>
          <a:prstGeom prst="rect">
            <a:avLst/>
          </a:prstGeom>
          <a:noFill/>
        </p:spPr>
        <p:txBody>
          <a:bodyPr>
            <a:spAutoFit/>
          </a:bodyPr>
          <a:lstStyle/>
          <a:p>
            <a:pPr defTabSz="914377" eaLnBrk="1" fontAlgn="auto" hangingPunct="1">
              <a:spcBef>
                <a:spcPts val="0"/>
              </a:spcBef>
              <a:spcAft>
                <a:spcPts val="600"/>
              </a:spcAft>
              <a:defRPr/>
            </a:pPr>
            <a:r>
              <a:rPr lang="en-US" sz="900" i="1">
                <a:solidFill>
                  <a:prstClr val="black"/>
                </a:solidFill>
                <a:latin typeface="Open Sans"/>
                <a:cs typeface="Arial" panose="020B0604020202020204" pitchFamily="34" charset="0"/>
              </a:rPr>
              <a:t>E.g., accessibility (e.g., # of duty to accommodate requests).</a:t>
            </a:r>
          </a:p>
        </p:txBody>
      </p:sp>
      <p:sp>
        <p:nvSpPr>
          <p:cNvPr id="69" name="TextBox 68">
            <a:extLst>
              <a:ext uri="{FF2B5EF4-FFF2-40B4-BE49-F238E27FC236}">
                <a16:creationId xmlns:a16="http://schemas.microsoft.com/office/drawing/2014/main" id="{7BF8608E-D3E7-73B4-064D-0C33E1619249}"/>
              </a:ext>
            </a:extLst>
          </p:cNvPr>
          <p:cNvSpPr txBox="1">
            <a:spLocks/>
          </p:cNvSpPr>
          <p:nvPr/>
        </p:nvSpPr>
        <p:spPr>
          <a:xfrm>
            <a:off x="1900767" y="3738748"/>
            <a:ext cx="1392767" cy="246221"/>
          </a:xfrm>
          <a:prstGeom prst="rect">
            <a:avLst/>
          </a:prstGeom>
          <a:noFill/>
        </p:spPr>
        <p:txBody>
          <a:bodyPr anchor="ctr">
            <a:spAutoFit/>
          </a:bodyPr>
          <a:lstStyle/>
          <a:p>
            <a:pPr defTabSz="914377" eaLnBrk="1" fontAlgn="auto" hangingPunct="1">
              <a:spcBef>
                <a:spcPts val="0"/>
              </a:spcBef>
              <a:spcAft>
                <a:spcPts val="0"/>
              </a:spcAft>
              <a:defRPr/>
            </a:pPr>
            <a:r>
              <a:rPr lang="en-US" sz="1000" b="1">
                <a:solidFill>
                  <a:srgbClr val="000000"/>
                </a:solidFill>
                <a:latin typeface="Open Sans"/>
              </a:rPr>
              <a:t>Equity &amp; Inclusion</a:t>
            </a:r>
            <a:endParaRPr lang="en-US" sz="700">
              <a:solidFill>
                <a:srgbClr val="000000"/>
              </a:solidFill>
              <a:latin typeface="Open Sans"/>
            </a:endParaRPr>
          </a:p>
        </p:txBody>
      </p:sp>
      <p:sp>
        <p:nvSpPr>
          <p:cNvPr id="70" name="Freeform 278">
            <a:extLst>
              <a:ext uri="{FF2B5EF4-FFF2-40B4-BE49-F238E27FC236}">
                <a16:creationId xmlns:a16="http://schemas.microsoft.com/office/drawing/2014/main" id="{38C68B40-EC13-F9DE-14F7-A7CEF8C06352}"/>
              </a:ext>
            </a:extLst>
          </p:cNvPr>
          <p:cNvSpPr>
            <a:spLocks/>
          </p:cNvSpPr>
          <p:nvPr/>
        </p:nvSpPr>
        <p:spPr bwMode="auto">
          <a:xfrm>
            <a:off x="1559985" y="2781301"/>
            <a:ext cx="198967" cy="198967"/>
          </a:xfrm>
          <a:custGeom>
            <a:avLst/>
            <a:gdLst>
              <a:gd name="T0" fmla="*/ 299 w 299"/>
              <a:gd name="T1" fmla="*/ 150 h 299"/>
              <a:gd name="T2" fmla="*/ 288 w 299"/>
              <a:gd name="T3" fmla="*/ 160 h 299"/>
              <a:gd name="T4" fmla="*/ 175 w 299"/>
              <a:gd name="T5" fmla="*/ 160 h 299"/>
              <a:gd name="T6" fmla="*/ 253 w 299"/>
              <a:gd name="T7" fmla="*/ 238 h 299"/>
              <a:gd name="T8" fmla="*/ 253 w 299"/>
              <a:gd name="T9" fmla="*/ 253 h 299"/>
              <a:gd name="T10" fmla="*/ 246 w 299"/>
              <a:gd name="T11" fmla="*/ 256 h 299"/>
              <a:gd name="T12" fmla="*/ 238 w 299"/>
              <a:gd name="T13" fmla="*/ 253 h 299"/>
              <a:gd name="T14" fmla="*/ 160 w 299"/>
              <a:gd name="T15" fmla="*/ 175 h 299"/>
              <a:gd name="T16" fmla="*/ 160 w 299"/>
              <a:gd name="T17" fmla="*/ 288 h 299"/>
              <a:gd name="T18" fmla="*/ 150 w 299"/>
              <a:gd name="T19" fmla="*/ 299 h 299"/>
              <a:gd name="T20" fmla="*/ 139 w 299"/>
              <a:gd name="T21" fmla="*/ 288 h 299"/>
              <a:gd name="T22" fmla="*/ 139 w 299"/>
              <a:gd name="T23" fmla="*/ 175 h 299"/>
              <a:gd name="T24" fmla="*/ 61 w 299"/>
              <a:gd name="T25" fmla="*/ 253 h 299"/>
              <a:gd name="T26" fmla="*/ 54 w 299"/>
              <a:gd name="T27" fmla="*/ 256 h 299"/>
              <a:gd name="T28" fmla="*/ 46 w 299"/>
              <a:gd name="T29" fmla="*/ 253 h 299"/>
              <a:gd name="T30" fmla="*/ 46 w 299"/>
              <a:gd name="T31" fmla="*/ 238 h 299"/>
              <a:gd name="T32" fmla="*/ 124 w 299"/>
              <a:gd name="T33" fmla="*/ 160 h 299"/>
              <a:gd name="T34" fmla="*/ 11 w 299"/>
              <a:gd name="T35" fmla="*/ 160 h 299"/>
              <a:gd name="T36" fmla="*/ 0 w 299"/>
              <a:gd name="T37" fmla="*/ 150 h 299"/>
              <a:gd name="T38" fmla="*/ 11 w 299"/>
              <a:gd name="T39" fmla="*/ 139 h 299"/>
              <a:gd name="T40" fmla="*/ 124 w 299"/>
              <a:gd name="T41" fmla="*/ 139 h 299"/>
              <a:gd name="T42" fmla="*/ 46 w 299"/>
              <a:gd name="T43" fmla="*/ 61 h 299"/>
              <a:gd name="T44" fmla="*/ 46 w 299"/>
              <a:gd name="T45" fmla="*/ 46 h 299"/>
              <a:gd name="T46" fmla="*/ 61 w 299"/>
              <a:gd name="T47" fmla="*/ 46 h 299"/>
              <a:gd name="T48" fmla="*/ 139 w 299"/>
              <a:gd name="T49" fmla="*/ 124 h 299"/>
              <a:gd name="T50" fmla="*/ 139 w 299"/>
              <a:gd name="T51" fmla="*/ 11 h 299"/>
              <a:gd name="T52" fmla="*/ 150 w 299"/>
              <a:gd name="T53" fmla="*/ 0 h 299"/>
              <a:gd name="T54" fmla="*/ 160 w 299"/>
              <a:gd name="T55" fmla="*/ 11 h 299"/>
              <a:gd name="T56" fmla="*/ 160 w 299"/>
              <a:gd name="T57" fmla="*/ 124 h 299"/>
              <a:gd name="T58" fmla="*/ 238 w 299"/>
              <a:gd name="T59" fmla="*/ 46 h 299"/>
              <a:gd name="T60" fmla="*/ 253 w 299"/>
              <a:gd name="T61" fmla="*/ 46 h 299"/>
              <a:gd name="T62" fmla="*/ 253 w 299"/>
              <a:gd name="T63" fmla="*/ 61 h 299"/>
              <a:gd name="T64" fmla="*/ 175 w 299"/>
              <a:gd name="T65" fmla="*/ 139 h 299"/>
              <a:gd name="T66" fmla="*/ 288 w 299"/>
              <a:gd name="T67" fmla="*/ 139 h 299"/>
              <a:gd name="T68" fmla="*/ 299 w 299"/>
              <a:gd name="T69" fmla="*/ 15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299">
                <a:moveTo>
                  <a:pt x="299" y="150"/>
                </a:moveTo>
                <a:cubicBezTo>
                  <a:pt x="299" y="156"/>
                  <a:pt x="294" y="160"/>
                  <a:pt x="288" y="160"/>
                </a:cubicBezTo>
                <a:cubicBezTo>
                  <a:pt x="175" y="160"/>
                  <a:pt x="175" y="160"/>
                  <a:pt x="175" y="160"/>
                </a:cubicBezTo>
                <a:cubicBezTo>
                  <a:pt x="253" y="238"/>
                  <a:pt x="253" y="238"/>
                  <a:pt x="253" y="238"/>
                </a:cubicBezTo>
                <a:cubicBezTo>
                  <a:pt x="257" y="242"/>
                  <a:pt x="257" y="249"/>
                  <a:pt x="253" y="253"/>
                </a:cubicBezTo>
                <a:cubicBezTo>
                  <a:pt x="251" y="255"/>
                  <a:pt x="248" y="256"/>
                  <a:pt x="246" y="256"/>
                </a:cubicBezTo>
                <a:cubicBezTo>
                  <a:pt x="243" y="256"/>
                  <a:pt x="240" y="255"/>
                  <a:pt x="238" y="253"/>
                </a:cubicBezTo>
                <a:cubicBezTo>
                  <a:pt x="160" y="175"/>
                  <a:pt x="160" y="175"/>
                  <a:pt x="160" y="175"/>
                </a:cubicBezTo>
                <a:cubicBezTo>
                  <a:pt x="160" y="288"/>
                  <a:pt x="160" y="288"/>
                  <a:pt x="160" y="288"/>
                </a:cubicBezTo>
                <a:cubicBezTo>
                  <a:pt x="160" y="294"/>
                  <a:pt x="156" y="299"/>
                  <a:pt x="150" y="299"/>
                </a:cubicBezTo>
                <a:cubicBezTo>
                  <a:pt x="144" y="299"/>
                  <a:pt x="139" y="294"/>
                  <a:pt x="139" y="288"/>
                </a:cubicBezTo>
                <a:cubicBezTo>
                  <a:pt x="139" y="175"/>
                  <a:pt x="139" y="175"/>
                  <a:pt x="139" y="175"/>
                </a:cubicBezTo>
                <a:cubicBezTo>
                  <a:pt x="61" y="253"/>
                  <a:pt x="61" y="253"/>
                  <a:pt x="61" y="253"/>
                </a:cubicBezTo>
                <a:cubicBezTo>
                  <a:pt x="59" y="255"/>
                  <a:pt x="56" y="256"/>
                  <a:pt x="54" y="256"/>
                </a:cubicBezTo>
                <a:cubicBezTo>
                  <a:pt x="51" y="256"/>
                  <a:pt x="48" y="255"/>
                  <a:pt x="46" y="253"/>
                </a:cubicBezTo>
                <a:cubicBezTo>
                  <a:pt x="42" y="249"/>
                  <a:pt x="42" y="242"/>
                  <a:pt x="46" y="238"/>
                </a:cubicBezTo>
                <a:cubicBezTo>
                  <a:pt x="124" y="160"/>
                  <a:pt x="124" y="160"/>
                  <a:pt x="124" y="160"/>
                </a:cubicBezTo>
                <a:cubicBezTo>
                  <a:pt x="11" y="160"/>
                  <a:pt x="11" y="160"/>
                  <a:pt x="11" y="160"/>
                </a:cubicBezTo>
                <a:cubicBezTo>
                  <a:pt x="5" y="160"/>
                  <a:pt x="0" y="156"/>
                  <a:pt x="0" y="150"/>
                </a:cubicBezTo>
                <a:cubicBezTo>
                  <a:pt x="0" y="144"/>
                  <a:pt x="5" y="139"/>
                  <a:pt x="11" y="139"/>
                </a:cubicBezTo>
                <a:cubicBezTo>
                  <a:pt x="124" y="139"/>
                  <a:pt x="124" y="139"/>
                  <a:pt x="124" y="139"/>
                </a:cubicBezTo>
                <a:cubicBezTo>
                  <a:pt x="46" y="61"/>
                  <a:pt x="46" y="61"/>
                  <a:pt x="46" y="61"/>
                </a:cubicBezTo>
                <a:cubicBezTo>
                  <a:pt x="42" y="57"/>
                  <a:pt x="42" y="50"/>
                  <a:pt x="46" y="46"/>
                </a:cubicBezTo>
                <a:cubicBezTo>
                  <a:pt x="50" y="42"/>
                  <a:pt x="57" y="42"/>
                  <a:pt x="61" y="46"/>
                </a:cubicBezTo>
                <a:cubicBezTo>
                  <a:pt x="139" y="124"/>
                  <a:pt x="139" y="124"/>
                  <a:pt x="139" y="124"/>
                </a:cubicBezTo>
                <a:cubicBezTo>
                  <a:pt x="139" y="11"/>
                  <a:pt x="139" y="11"/>
                  <a:pt x="139" y="11"/>
                </a:cubicBezTo>
                <a:cubicBezTo>
                  <a:pt x="139" y="5"/>
                  <a:pt x="144" y="0"/>
                  <a:pt x="150" y="0"/>
                </a:cubicBezTo>
                <a:cubicBezTo>
                  <a:pt x="156" y="0"/>
                  <a:pt x="160" y="5"/>
                  <a:pt x="160" y="11"/>
                </a:cubicBezTo>
                <a:cubicBezTo>
                  <a:pt x="160" y="124"/>
                  <a:pt x="160" y="124"/>
                  <a:pt x="160" y="124"/>
                </a:cubicBezTo>
                <a:cubicBezTo>
                  <a:pt x="238" y="46"/>
                  <a:pt x="238" y="46"/>
                  <a:pt x="238" y="46"/>
                </a:cubicBezTo>
                <a:cubicBezTo>
                  <a:pt x="242" y="42"/>
                  <a:pt x="249" y="42"/>
                  <a:pt x="253" y="46"/>
                </a:cubicBezTo>
                <a:cubicBezTo>
                  <a:pt x="257" y="50"/>
                  <a:pt x="257" y="57"/>
                  <a:pt x="253" y="61"/>
                </a:cubicBezTo>
                <a:cubicBezTo>
                  <a:pt x="175" y="139"/>
                  <a:pt x="175" y="139"/>
                  <a:pt x="175" y="139"/>
                </a:cubicBezTo>
                <a:cubicBezTo>
                  <a:pt x="288" y="139"/>
                  <a:pt x="288" y="139"/>
                  <a:pt x="288" y="139"/>
                </a:cubicBezTo>
                <a:cubicBezTo>
                  <a:pt x="294" y="139"/>
                  <a:pt x="299" y="144"/>
                  <a:pt x="299" y="150"/>
                </a:cubicBez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71" name="Freeform 827">
            <a:extLst>
              <a:ext uri="{FF2B5EF4-FFF2-40B4-BE49-F238E27FC236}">
                <a16:creationId xmlns:a16="http://schemas.microsoft.com/office/drawing/2014/main" id="{DE22EDE7-ACEF-A7D1-4B86-4F4EDD0D2089}"/>
              </a:ext>
            </a:extLst>
          </p:cNvPr>
          <p:cNvSpPr>
            <a:spLocks/>
          </p:cNvSpPr>
          <p:nvPr/>
        </p:nvSpPr>
        <p:spPr bwMode="auto">
          <a:xfrm>
            <a:off x="1615018" y="3782485"/>
            <a:ext cx="131233" cy="190500"/>
          </a:xfrm>
          <a:custGeom>
            <a:avLst/>
            <a:gdLst>
              <a:gd name="T0" fmla="*/ 212 w 216"/>
              <a:gd name="T1" fmla="*/ 313 h 318"/>
              <a:gd name="T2" fmla="*/ 204 w 216"/>
              <a:gd name="T3" fmla="*/ 318 h 318"/>
              <a:gd name="T4" fmla="*/ 198 w 216"/>
              <a:gd name="T5" fmla="*/ 316 h 318"/>
              <a:gd name="T6" fmla="*/ 162 w 216"/>
              <a:gd name="T7" fmla="*/ 285 h 318"/>
              <a:gd name="T8" fmla="*/ 112 w 216"/>
              <a:gd name="T9" fmla="*/ 207 h 318"/>
              <a:gd name="T10" fmla="*/ 108 w 216"/>
              <a:gd name="T11" fmla="*/ 193 h 318"/>
              <a:gd name="T12" fmla="*/ 51 w 216"/>
              <a:gd name="T13" fmla="*/ 288 h 318"/>
              <a:gd name="T14" fmla="*/ 18 w 216"/>
              <a:gd name="T15" fmla="*/ 316 h 318"/>
              <a:gd name="T16" fmla="*/ 12 w 216"/>
              <a:gd name="T17" fmla="*/ 318 h 318"/>
              <a:gd name="T18" fmla="*/ 3 w 216"/>
              <a:gd name="T19" fmla="*/ 313 h 318"/>
              <a:gd name="T20" fmla="*/ 6 w 216"/>
              <a:gd name="T21" fmla="*/ 298 h 318"/>
              <a:gd name="T22" fmla="*/ 36 w 216"/>
              <a:gd name="T23" fmla="*/ 273 h 318"/>
              <a:gd name="T24" fmla="*/ 97 w 216"/>
              <a:gd name="T25" fmla="*/ 123 h 318"/>
              <a:gd name="T26" fmla="*/ 97 w 216"/>
              <a:gd name="T27" fmla="*/ 37 h 318"/>
              <a:gd name="T28" fmla="*/ 30 w 216"/>
              <a:gd name="T29" fmla="*/ 104 h 318"/>
              <a:gd name="T30" fmla="*/ 22 w 216"/>
              <a:gd name="T31" fmla="*/ 107 h 318"/>
              <a:gd name="T32" fmla="*/ 15 w 216"/>
              <a:gd name="T33" fmla="*/ 104 h 318"/>
              <a:gd name="T34" fmla="*/ 15 w 216"/>
              <a:gd name="T35" fmla="*/ 89 h 318"/>
              <a:gd name="T36" fmla="*/ 100 w 216"/>
              <a:gd name="T37" fmla="*/ 4 h 318"/>
              <a:gd name="T38" fmla="*/ 104 w 216"/>
              <a:gd name="T39" fmla="*/ 1 h 318"/>
              <a:gd name="T40" fmla="*/ 112 w 216"/>
              <a:gd name="T41" fmla="*/ 1 h 318"/>
              <a:gd name="T42" fmla="*/ 115 w 216"/>
              <a:gd name="T43" fmla="*/ 4 h 318"/>
              <a:gd name="T44" fmla="*/ 201 w 216"/>
              <a:gd name="T45" fmla="*/ 89 h 318"/>
              <a:gd name="T46" fmla="*/ 201 w 216"/>
              <a:gd name="T47" fmla="*/ 104 h 318"/>
              <a:gd name="T48" fmla="*/ 193 w 216"/>
              <a:gd name="T49" fmla="*/ 107 h 318"/>
              <a:gd name="T50" fmla="*/ 185 w 216"/>
              <a:gd name="T51" fmla="*/ 104 h 318"/>
              <a:gd name="T52" fmla="*/ 118 w 216"/>
              <a:gd name="T53" fmla="*/ 37 h 318"/>
              <a:gd name="T54" fmla="*/ 118 w 216"/>
              <a:gd name="T55" fmla="*/ 123 h 318"/>
              <a:gd name="T56" fmla="*/ 132 w 216"/>
              <a:gd name="T57" fmla="*/ 199 h 318"/>
              <a:gd name="T58" fmla="*/ 177 w 216"/>
              <a:gd name="T59" fmla="*/ 271 h 318"/>
              <a:gd name="T60" fmla="*/ 210 w 216"/>
              <a:gd name="T61" fmla="*/ 298 h 318"/>
              <a:gd name="T62" fmla="*/ 212 w 216"/>
              <a:gd name="T63" fmla="*/ 31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318">
                <a:moveTo>
                  <a:pt x="212" y="313"/>
                </a:moveTo>
                <a:cubicBezTo>
                  <a:pt x="210" y="316"/>
                  <a:pt x="207" y="318"/>
                  <a:pt x="204" y="318"/>
                </a:cubicBezTo>
                <a:cubicBezTo>
                  <a:pt x="202" y="318"/>
                  <a:pt x="199" y="317"/>
                  <a:pt x="198" y="316"/>
                </a:cubicBezTo>
                <a:cubicBezTo>
                  <a:pt x="185" y="307"/>
                  <a:pt x="173" y="297"/>
                  <a:pt x="162" y="285"/>
                </a:cubicBezTo>
                <a:cubicBezTo>
                  <a:pt x="140" y="263"/>
                  <a:pt x="124" y="236"/>
                  <a:pt x="112" y="207"/>
                </a:cubicBezTo>
                <a:cubicBezTo>
                  <a:pt x="111" y="202"/>
                  <a:pt x="109" y="198"/>
                  <a:pt x="108" y="193"/>
                </a:cubicBezTo>
                <a:cubicBezTo>
                  <a:pt x="97" y="228"/>
                  <a:pt x="78" y="261"/>
                  <a:pt x="51" y="288"/>
                </a:cubicBezTo>
                <a:cubicBezTo>
                  <a:pt x="41" y="298"/>
                  <a:pt x="30" y="308"/>
                  <a:pt x="18" y="316"/>
                </a:cubicBezTo>
                <a:cubicBezTo>
                  <a:pt x="16" y="317"/>
                  <a:pt x="14" y="318"/>
                  <a:pt x="12" y="318"/>
                </a:cubicBezTo>
                <a:cubicBezTo>
                  <a:pt x="8" y="318"/>
                  <a:pt x="5" y="316"/>
                  <a:pt x="3" y="313"/>
                </a:cubicBezTo>
                <a:cubicBezTo>
                  <a:pt x="0" y="308"/>
                  <a:pt x="1" y="302"/>
                  <a:pt x="6" y="298"/>
                </a:cubicBezTo>
                <a:cubicBezTo>
                  <a:pt x="16" y="291"/>
                  <a:pt x="27" y="282"/>
                  <a:pt x="36" y="273"/>
                </a:cubicBezTo>
                <a:cubicBezTo>
                  <a:pt x="75" y="233"/>
                  <a:pt x="97" y="180"/>
                  <a:pt x="97" y="123"/>
                </a:cubicBezTo>
                <a:cubicBezTo>
                  <a:pt x="97" y="37"/>
                  <a:pt x="97" y="37"/>
                  <a:pt x="97" y="37"/>
                </a:cubicBezTo>
                <a:cubicBezTo>
                  <a:pt x="30" y="104"/>
                  <a:pt x="30" y="104"/>
                  <a:pt x="30" y="104"/>
                </a:cubicBezTo>
                <a:cubicBezTo>
                  <a:pt x="28" y="106"/>
                  <a:pt x="25" y="107"/>
                  <a:pt x="22" y="107"/>
                </a:cubicBezTo>
                <a:cubicBezTo>
                  <a:pt x="20" y="107"/>
                  <a:pt x="17" y="106"/>
                  <a:pt x="15" y="104"/>
                </a:cubicBezTo>
                <a:cubicBezTo>
                  <a:pt x="11" y="100"/>
                  <a:pt x="11" y="93"/>
                  <a:pt x="15" y="89"/>
                </a:cubicBezTo>
                <a:cubicBezTo>
                  <a:pt x="100" y="4"/>
                  <a:pt x="100" y="4"/>
                  <a:pt x="100" y="4"/>
                </a:cubicBezTo>
                <a:cubicBezTo>
                  <a:pt x="101" y="3"/>
                  <a:pt x="102" y="2"/>
                  <a:pt x="104" y="1"/>
                </a:cubicBezTo>
                <a:cubicBezTo>
                  <a:pt x="106" y="0"/>
                  <a:pt x="109" y="0"/>
                  <a:pt x="112" y="1"/>
                </a:cubicBezTo>
                <a:cubicBezTo>
                  <a:pt x="113" y="2"/>
                  <a:pt x="114" y="3"/>
                  <a:pt x="115" y="4"/>
                </a:cubicBezTo>
                <a:cubicBezTo>
                  <a:pt x="201" y="89"/>
                  <a:pt x="201" y="89"/>
                  <a:pt x="201" y="89"/>
                </a:cubicBezTo>
                <a:cubicBezTo>
                  <a:pt x="205" y="93"/>
                  <a:pt x="205" y="100"/>
                  <a:pt x="201" y="104"/>
                </a:cubicBezTo>
                <a:cubicBezTo>
                  <a:pt x="198" y="106"/>
                  <a:pt x="196" y="107"/>
                  <a:pt x="193" y="107"/>
                </a:cubicBezTo>
                <a:cubicBezTo>
                  <a:pt x="190" y="107"/>
                  <a:pt x="188" y="106"/>
                  <a:pt x="185" y="104"/>
                </a:cubicBezTo>
                <a:cubicBezTo>
                  <a:pt x="118" y="37"/>
                  <a:pt x="118" y="37"/>
                  <a:pt x="118" y="37"/>
                </a:cubicBezTo>
                <a:cubicBezTo>
                  <a:pt x="118" y="123"/>
                  <a:pt x="118" y="123"/>
                  <a:pt x="118" y="123"/>
                </a:cubicBezTo>
                <a:cubicBezTo>
                  <a:pt x="118" y="150"/>
                  <a:pt x="123" y="175"/>
                  <a:pt x="132" y="199"/>
                </a:cubicBezTo>
                <a:cubicBezTo>
                  <a:pt x="142" y="226"/>
                  <a:pt x="158" y="250"/>
                  <a:pt x="177" y="271"/>
                </a:cubicBezTo>
                <a:cubicBezTo>
                  <a:pt x="187" y="281"/>
                  <a:pt x="198" y="290"/>
                  <a:pt x="210" y="298"/>
                </a:cubicBezTo>
                <a:cubicBezTo>
                  <a:pt x="215" y="302"/>
                  <a:pt x="216" y="308"/>
                  <a:pt x="212" y="313"/>
                </a:cubicBezTo>
                <a:close/>
              </a:path>
            </a:pathLst>
          </a:custGeom>
          <a:solidFill>
            <a:schemeClr val="tx2"/>
          </a:solidFill>
          <a:ln>
            <a:noFill/>
          </a:ln>
        </p:spPr>
        <p:txBody>
          <a:bodyPr lIns="91440" tIns="45720" rIns="91440" bIns="45720"/>
          <a:lstStyle/>
          <a:p>
            <a:pPr defTabSz="914377" eaLnBrk="1" fontAlgn="auto" hangingPunct="1">
              <a:spcBef>
                <a:spcPts val="0"/>
              </a:spcBef>
              <a:spcAft>
                <a:spcPts val="0"/>
              </a:spcAft>
              <a:defRPr/>
            </a:pPr>
            <a:endParaRPr lang="en-GB">
              <a:solidFill>
                <a:prstClr val="black"/>
              </a:solidFill>
              <a:latin typeface="Open Sans"/>
            </a:endParaRPr>
          </a:p>
        </p:txBody>
      </p:sp>
      <p:sp>
        <p:nvSpPr>
          <p:cNvPr id="5" name="Oval 4">
            <a:extLst>
              <a:ext uri="{FF2B5EF4-FFF2-40B4-BE49-F238E27FC236}">
                <a16:creationId xmlns:a16="http://schemas.microsoft.com/office/drawing/2014/main" id="{E1F62447-969E-1FEB-35C9-A122EAE983E0}"/>
              </a:ext>
            </a:extLst>
          </p:cNvPr>
          <p:cNvSpPr>
            <a:spLocks noChangeAspect="1"/>
          </p:cNvSpPr>
          <p:nvPr/>
        </p:nvSpPr>
        <p:spPr>
          <a:xfrm>
            <a:off x="8183034" y="1970617"/>
            <a:ext cx="395817" cy="395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US">
              <a:solidFill>
                <a:srgbClr val="FFFFFF"/>
              </a:solidFill>
            </a:endParaRPr>
          </a:p>
        </p:txBody>
      </p:sp>
      <p:pic>
        <p:nvPicPr>
          <p:cNvPr id="73" name="Graphic 72">
            <a:extLst>
              <a:ext uri="{FF2B5EF4-FFF2-40B4-BE49-F238E27FC236}">
                <a16:creationId xmlns:a16="http://schemas.microsoft.com/office/drawing/2014/main" id="{0ED0E0A5-59CA-D132-A68A-D46A03E46C00}"/>
              </a:ext>
            </a:extLst>
          </p:cNvPr>
          <p:cNvPicPr>
            <a:picLocks noChangeAspect="1"/>
          </p:cNvPicPr>
          <p:nvPr/>
        </p:nvPicPr>
        <p:blipFill>
          <a:blip r:embed="rId8"/>
          <a:stretch>
            <a:fillRect/>
          </a:stretch>
        </p:blipFill>
        <p:spPr>
          <a:xfrm>
            <a:off x="8257118" y="2055285"/>
            <a:ext cx="266700" cy="266700"/>
          </a:xfrm>
          <a:prstGeom prst="rect">
            <a:avLst/>
          </a:prstGeom>
        </p:spPr>
      </p:pic>
      <p:sp>
        <p:nvSpPr>
          <p:cNvPr id="9" name="Rounded Rectangle 62">
            <a:extLst>
              <a:ext uri="{FF2B5EF4-FFF2-40B4-BE49-F238E27FC236}">
                <a16:creationId xmlns:a16="http://schemas.microsoft.com/office/drawing/2014/main" id="{C86ACB01-87C3-4D33-9906-1311A902E1D4}"/>
              </a:ext>
            </a:extLst>
          </p:cNvPr>
          <p:cNvSpPr>
            <a:spLocks/>
          </p:cNvSpPr>
          <p:nvPr/>
        </p:nvSpPr>
        <p:spPr>
          <a:xfrm>
            <a:off x="141477" y="5117005"/>
            <a:ext cx="4106617" cy="1572728"/>
          </a:xfrm>
          <a:prstGeom prst="roundRect">
            <a:avLst>
              <a:gd name="adj" fmla="val 2057"/>
            </a:avLst>
          </a:prstGeom>
          <a:solidFill>
            <a:schemeClr val="bg1"/>
          </a:solidFill>
          <a:ln w="12700">
            <a:solidFill>
              <a:schemeClr val="accent2"/>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endParaRPr lang="en-CA">
              <a:solidFill>
                <a:srgbClr val="FFFFFF"/>
              </a:solidFill>
            </a:endParaRPr>
          </a:p>
        </p:txBody>
      </p:sp>
      <p:sp>
        <p:nvSpPr>
          <p:cNvPr id="13" name="Rectangle: Rounded Corners 12">
            <a:extLst>
              <a:ext uri="{FF2B5EF4-FFF2-40B4-BE49-F238E27FC236}">
                <a16:creationId xmlns:a16="http://schemas.microsoft.com/office/drawing/2014/main" id="{AAD4DE67-10FD-4D14-34BF-91AFC9831336}"/>
              </a:ext>
            </a:extLst>
          </p:cNvPr>
          <p:cNvSpPr>
            <a:spLocks/>
          </p:cNvSpPr>
          <p:nvPr/>
        </p:nvSpPr>
        <p:spPr>
          <a:xfrm>
            <a:off x="141476" y="4704596"/>
            <a:ext cx="4106617" cy="396587"/>
          </a:xfrm>
          <a:prstGeom prst="roundRect">
            <a:avLst/>
          </a:prstGeom>
          <a:solidFill>
            <a:schemeClr val="accent2"/>
          </a:solidFill>
          <a:ln>
            <a:solidFill>
              <a:schemeClr val="accent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eaLnBrk="1" fontAlgn="auto" hangingPunct="1">
              <a:spcBef>
                <a:spcPts val="0"/>
              </a:spcBef>
              <a:spcAft>
                <a:spcPts val="0"/>
              </a:spcAft>
              <a:defRPr/>
            </a:pPr>
            <a:r>
              <a:rPr lang="en-CA" sz="1400" b="1">
                <a:solidFill>
                  <a:srgbClr val="FFFFFF"/>
                </a:solidFill>
              </a:rPr>
              <a:t>Information Sources</a:t>
            </a:r>
          </a:p>
        </p:txBody>
      </p:sp>
      <p:sp>
        <p:nvSpPr>
          <p:cNvPr id="16" name="TextBox 15">
            <a:extLst>
              <a:ext uri="{FF2B5EF4-FFF2-40B4-BE49-F238E27FC236}">
                <a16:creationId xmlns:a16="http://schemas.microsoft.com/office/drawing/2014/main" id="{5A45BB65-9B98-A968-33C7-896AB0053938}"/>
              </a:ext>
            </a:extLst>
          </p:cNvPr>
          <p:cNvSpPr txBox="1"/>
          <p:nvPr/>
        </p:nvSpPr>
        <p:spPr>
          <a:xfrm>
            <a:off x="262083" y="5103091"/>
            <a:ext cx="3875617" cy="1477328"/>
          </a:xfrm>
          <a:prstGeom prst="rect">
            <a:avLst/>
          </a:prstGeom>
          <a:noFill/>
        </p:spPr>
        <p:txBody>
          <a:bodyPr wrap="square" lIns="91440" tIns="45720" rIns="91440" bIns="45720" anchor="t">
            <a:spAutoFit/>
          </a:bodyPr>
          <a:lstStyle>
            <a:defPPr>
              <a:defRPr lang="en-US"/>
            </a:defPPr>
            <a:lvl1pPr>
              <a:defRPr sz="900"/>
            </a:lvl1pPr>
          </a:lstStyle>
          <a:p>
            <a:pPr marL="227965" indent="-227965" defTabSz="914377">
              <a:buFont typeface="Arial" panose="020B0604020202020204" pitchFamily="34" charset="0"/>
              <a:buChar char="•"/>
              <a:defRPr/>
            </a:pPr>
            <a:r>
              <a:rPr lang="en-US" sz="1200">
                <a:latin typeface="Calibri"/>
                <a:cs typeface="Calibri"/>
              </a:rPr>
              <a:t>Initial capability will provide access to approx. </a:t>
            </a:r>
            <a:r>
              <a:rPr lang="en-US" sz="1200" b="1">
                <a:latin typeface="Calibri"/>
                <a:cs typeface="Calibri"/>
              </a:rPr>
              <a:t>160 key measures and indicators </a:t>
            </a:r>
            <a:endParaRPr lang="en-CA" sz="1200" b="1">
              <a:solidFill>
                <a:srgbClr val="000000"/>
              </a:solidFill>
              <a:latin typeface="Calibri"/>
              <a:cs typeface="Calibri"/>
            </a:endParaRPr>
          </a:p>
          <a:p>
            <a:pPr marL="227965" indent="-227965" defTabSz="914377">
              <a:spcBef>
                <a:spcPts val="0"/>
              </a:spcBef>
              <a:spcAft>
                <a:spcPts val="0"/>
              </a:spcAft>
              <a:buFont typeface="Arial" panose="020B0604020202020204" pitchFamily="34" charset="0"/>
              <a:buChar char="•"/>
              <a:defRPr/>
            </a:pPr>
            <a:r>
              <a:rPr lang="en-CA" sz="1100" b="1">
                <a:solidFill>
                  <a:srgbClr val="000000"/>
                </a:solidFill>
                <a:latin typeface="Open Sans"/>
              </a:rPr>
              <a:t>Key L1 Partners: </a:t>
            </a:r>
            <a:r>
              <a:rPr lang="en-CA" sz="1100">
                <a:solidFill>
                  <a:srgbClr val="000000"/>
                </a:solidFill>
                <a:latin typeface="Open Sans"/>
              </a:rPr>
              <a:t>HR-Civ, CMP (DGMPRA), CPCC, ADM (PA), SMSRC, ADM (IM), and ADM (DIA)</a:t>
            </a:r>
            <a:endParaRPr lang="en-CA"/>
          </a:p>
          <a:p>
            <a:pPr marL="227965" indent="-227965" defTabSz="914377">
              <a:buFont typeface="Arial" panose="020B0604020202020204" pitchFamily="34" charset="0"/>
              <a:buChar char="•"/>
              <a:defRPr/>
            </a:pPr>
            <a:r>
              <a:rPr lang="en-CA" sz="1100">
                <a:solidFill>
                  <a:srgbClr val="000000"/>
                </a:solidFill>
                <a:latin typeface="Open Sans"/>
              </a:rPr>
              <a:t>Defence Team </a:t>
            </a:r>
            <a:r>
              <a:rPr lang="en-CA" sz="1100" b="1">
                <a:solidFill>
                  <a:srgbClr val="000000"/>
                </a:solidFill>
                <a:latin typeface="Open Sans"/>
              </a:rPr>
              <a:t>Research</a:t>
            </a:r>
            <a:r>
              <a:rPr lang="en-CA" sz="1100">
                <a:solidFill>
                  <a:srgbClr val="000000"/>
                </a:solidFill>
                <a:latin typeface="Open Sans"/>
              </a:rPr>
              <a:t> Products </a:t>
            </a:r>
            <a:endParaRPr lang="en-CA" sz="1100">
              <a:solidFill>
                <a:srgbClr val="000000"/>
              </a:solidFill>
              <a:latin typeface="Open Sans"/>
              <a:ea typeface="Open Sans"/>
              <a:cs typeface="Open Sans"/>
            </a:endParaRPr>
          </a:p>
          <a:p>
            <a:pPr marL="227965" indent="-227965" defTabSz="914377" eaLnBrk="1" fontAlgn="auto" hangingPunct="1">
              <a:spcBef>
                <a:spcPts val="0"/>
              </a:spcBef>
              <a:spcAft>
                <a:spcPts val="0"/>
              </a:spcAft>
              <a:buFont typeface="Arial" panose="020B0604020202020204" pitchFamily="34" charset="0"/>
              <a:buChar char="•"/>
              <a:defRPr/>
            </a:pPr>
            <a:r>
              <a:rPr lang="en-CA" sz="1100">
                <a:solidFill>
                  <a:srgbClr val="000000"/>
                </a:solidFill>
                <a:latin typeface="Open Sans"/>
              </a:rPr>
              <a:t>Existing </a:t>
            </a:r>
            <a:r>
              <a:rPr lang="en-CA" sz="1100" b="1">
                <a:solidFill>
                  <a:srgbClr val="000000"/>
                </a:solidFill>
                <a:latin typeface="Open Sans"/>
              </a:rPr>
              <a:t>Frameworks</a:t>
            </a:r>
            <a:r>
              <a:rPr lang="en-CA" sz="1100">
                <a:solidFill>
                  <a:srgbClr val="000000"/>
                </a:solidFill>
                <a:latin typeface="Open Sans"/>
              </a:rPr>
              <a:t> (e.g. Path to Dignity and Respect)</a:t>
            </a:r>
            <a:endParaRPr lang="en-CA" sz="1100">
              <a:solidFill>
                <a:srgbClr val="000000"/>
              </a:solidFill>
              <a:latin typeface="Open Sans"/>
              <a:ea typeface="Open Sans"/>
              <a:cs typeface="Open Sans"/>
            </a:endParaRPr>
          </a:p>
          <a:p>
            <a:pPr marL="227965" indent="-227965" defTabSz="914377" eaLnBrk="1" fontAlgn="auto" hangingPunct="1">
              <a:spcBef>
                <a:spcPts val="0"/>
              </a:spcBef>
              <a:spcAft>
                <a:spcPts val="0"/>
              </a:spcAft>
              <a:buFont typeface="Arial" panose="020B0604020202020204" pitchFamily="34" charset="0"/>
              <a:buChar char="•"/>
              <a:defRPr/>
            </a:pPr>
            <a:r>
              <a:rPr lang="en-CA" sz="1100" b="1">
                <a:solidFill>
                  <a:srgbClr val="000000"/>
                </a:solidFill>
                <a:latin typeface="Open Sans"/>
              </a:rPr>
              <a:t>Open</a:t>
            </a:r>
            <a:r>
              <a:rPr lang="en-CA" sz="1100">
                <a:solidFill>
                  <a:srgbClr val="000000"/>
                </a:solidFill>
                <a:latin typeface="Open Sans"/>
              </a:rPr>
              <a:t> </a:t>
            </a:r>
            <a:r>
              <a:rPr lang="en-CA" sz="1100" b="1">
                <a:solidFill>
                  <a:srgbClr val="000000"/>
                </a:solidFill>
                <a:latin typeface="Open Sans"/>
              </a:rPr>
              <a:t>Source</a:t>
            </a:r>
            <a:endParaRPr lang="en-CA" sz="1100" b="1">
              <a:solidFill>
                <a:srgbClr val="000000"/>
              </a:solidFill>
              <a:latin typeface="Open Sans"/>
              <a:ea typeface="Open Sans"/>
              <a:cs typeface="Open Sans"/>
            </a:endParaRPr>
          </a:p>
        </p:txBody>
      </p:sp>
      <p:sp>
        <p:nvSpPr>
          <p:cNvPr id="17" name="TextBox 21">
            <a:extLst>
              <a:ext uri="{FF2B5EF4-FFF2-40B4-BE49-F238E27FC236}">
                <a16:creationId xmlns:a16="http://schemas.microsoft.com/office/drawing/2014/main" id="{CE2DB594-08E4-43D1-4A12-F98D6397FA6B}"/>
              </a:ext>
            </a:extLst>
          </p:cNvPr>
          <p:cNvSpPr txBox="1"/>
          <p:nvPr/>
        </p:nvSpPr>
        <p:spPr>
          <a:xfrm>
            <a:off x="340854" y="-7393"/>
            <a:ext cx="10838279" cy="492443"/>
          </a:xfrm>
          <a:prstGeom prst="rect">
            <a:avLst/>
          </a:prstGeom>
          <a:noFill/>
        </p:spPr>
        <p:txBody>
          <a:bodyPr wrap="square" lIns="121920" tIns="60960" rIns="121920" bIns="6096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2400" b="1">
                <a:solidFill>
                  <a:schemeClr val="bg1"/>
                </a:solidFill>
                <a:latin typeface="Arial" panose="020B0604020202020204" pitchFamily="34" charset="0"/>
                <a:cs typeface="Arial" panose="020B0604020202020204" pitchFamily="34" charset="0"/>
              </a:rPr>
              <a:t>CONDUCT AND CULTURE DATA CENTRE</a:t>
            </a:r>
          </a:p>
        </p:txBody>
      </p:sp>
      <p:sp>
        <p:nvSpPr>
          <p:cNvPr id="4" name="Documenttype">
            <a:extLst>
              <a:ext uri="{FF2B5EF4-FFF2-40B4-BE49-F238E27FC236}">
                <a16:creationId xmlns:a16="http://schemas.microsoft.com/office/drawing/2014/main" id="{B1F876F7-9736-9DC6-5E17-F58133D0E73A}"/>
              </a:ext>
            </a:extLst>
          </p:cNvPr>
          <p:cNvSpPr txBox="1">
            <a:spLocks/>
          </p:cNvSpPr>
          <p:nvPr>
            <p:custDataLst>
              <p:tags r:id="rId1"/>
            </p:custDataLst>
          </p:nvPr>
        </p:nvSpPr>
        <p:spPr bwMode="gray">
          <a:xfrm>
            <a:off x="193481" y="6526698"/>
            <a:ext cx="9973240" cy="138499"/>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marL="0" indent="0" algn="ctr"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200" kern="1200" cap="all" dirty="0">
                <a:solidFill>
                  <a:schemeClr val="tx1"/>
                </a:solidFill>
                <a:latin typeface="+mn-lt"/>
                <a:ea typeface="+mn-ea"/>
                <a:cs typeface="Arial" panose="020B0604020202020204" pitchFamily="34" charset="0"/>
              </a:defRPr>
            </a:lvl1pPr>
            <a:lvl2pPr marL="230396" indent="-226796" algn="l" defTabSz="914400" rtl="0" eaLnBrk="1" latinLnBrk="0" hangingPunct="1">
              <a:lnSpc>
                <a:spcPct val="100000"/>
              </a:lnSpc>
              <a:spcBef>
                <a:spcPts val="0"/>
              </a:spcBef>
              <a:spcAft>
                <a:spcPts val="300"/>
              </a:spcAft>
              <a:buClr>
                <a:schemeClr val="accent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793" indent="-215997" algn="l" defTabSz="914400" rtl="0" eaLnBrk="1" latinLnBrk="0" hangingPunct="1">
              <a:lnSpc>
                <a:spcPct val="100000"/>
              </a:lnSpc>
              <a:spcBef>
                <a:spcPts val="0"/>
              </a:spcBef>
              <a:spcAft>
                <a:spcPts val="300"/>
              </a:spcAft>
              <a:buClr>
                <a:schemeClr val="accent1"/>
              </a:buClr>
              <a:buSzPct val="110000"/>
              <a:buFont typeface="Arial" panose="020B0604020202020204" pitchFamily="34" charset="0"/>
              <a:buChar char="‒"/>
              <a:defRPr lang="en-US" sz="1600" kern="1200" dirty="0">
                <a:solidFill>
                  <a:schemeClr val="tx1"/>
                </a:solidFill>
                <a:latin typeface="+mn-lt"/>
                <a:ea typeface="+mn-ea"/>
                <a:cs typeface="+mn-cs"/>
              </a:defRPr>
            </a:lvl3pPr>
            <a:lvl4pPr marL="597590" indent="-1511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187" indent="-147598" algn="l" defTabSz="914400" rtl="0" eaLnBrk="1" latinLnBrk="0" hangingPunct="1">
              <a:lnSpc>
                <a:spcPct val="100000"/>
              </a:lnSpc>
              <a:spcBef>
                <a:spcPts val="0"/>
              </a:spcBef>
              <a:spcAft>
                <a:spcPts val="300"/>
              </a:spcAft>
              <a:buClr>
                <a:schemeClr val="accent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l"/>
            <a:r>
              <a:rPr lang="en-CA" sz="900">
                <a:cs typeface="Arial"/>
              </a:rPr>
              <a:t>Version 1.0</a:t>
            </a:r>
          </a:p>
        </p:txBody>
      </p:sp>
      <p:sp>
        <p:nvSpPr>
          <p:cNvPr id="15" name="Slide Number Placeholder 14">
            <a:extLst>
              <a:ext uri="{FF2B5EF4-FFF2-40B4-BE49-F238E27FC236}">
                <a16:creationId xmlns:a16="http://schemas.microsoft.com/office/drawing/2014/main" id="{C1FF16A9-5738-9561-30C2-2568E802C861}"/>
              </a:ext>
            </a:extLst>
          </p:cNvPr>
          <p:cNvSpPr>
            <a:spLocks noGrp="1"/>
          </p:cNvSpPr>
          <p:nvPr>
            <p:ph type="sldNum" sz="quarter" idx="12"/>
          </p:nvPr>
        </p:nvSpPr>
        <p:spPr>
          <a:xfrm>
            <a:off x="9048751" y="6344135"/>
            <a:ext cx="2743200" cy="365125"/>
          </a:xfrm>
        </p:spPr>
        <p:txBody>
          <a:bodyPr/>
          <a:lstStyle/>
          <a:p>
            <a:fld id="{330EA680-D336-4FF7-8B7A-9848BB0A1C32}" type="slidenum">
              <a:rPr lang="en-US" sz="1000" smtClean="0"/>
              <a:t>5</a:t>
            </a:fld>
            <a:endParaRPr lang="en-US" sz="1000"/>
          </a:p>
        </p:txBody>
      </p:sp>
    </p:spTree>
    <p:extLst>
      <p:ext uri="{BB962C8B-B14F-4D97-AF65-F5344CB8AC3E}">
        <p14:creationId xmlns:p14="http://schemas.microsoft.com/office/powerpoint/2010/main" val="261111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872776" y="1352811"/>
            <a:ext cx="10106843" cy="4836484"/>
            <a:chOff x="654582" y="1014608"/>
            <a:chExt cx="7580132" cy="3627363"/>
          </a:xfrm>
        </p:grpSpPr>
        <p:grpSp>
          <p:nvGrpSpPr>
            <p:cNvPr id="5" name="Group 4"/>
            <p:cNvGrpSpPr/>
            <p:nvPr/>
          </p:nvGrpSpPr>
          <p:grpSpPr>
            <a:xfrm>
              <a:off x="1418955" y="1014608"/>
              <a:ext cx="6309506" cy="3309755"/>
              <a:chOff x="827584" y="980728"/>
              <a:chExt cx="8232037" cy="4947437"/>
            </a:xfrm>
          </p:grpSpPr>
          <p:grpSp>
            <p:nvGrpSpPr>
              <p:cNvPr id="7" name="组合 12"/>
              <p:cNvGrpSpPr/>
              <p:nvPr/>
            </p:nvGrpSpPr>
            <p:grpSpPr>
              <a:xfrm>
                <a:off x="1187629" y="998719"/>
                <a:ext cx="6984771" cy="4835105"/>
                <a:chOff x="1894289" y="1477275"/>
                <a:chExt cx="5492735" cy="4351339"/>
              </a:xfrm>
              <a:solidFill>
                <a:srgbClr val="CDCDFF"/>
              </a:solidFill>
            </p:grpSpPr>
            <p:sp>
              <p:nvSpPr>
                <p:cNvPr id="8" name="Freeform 7"/>
                <p:cNvSpPr>
                  <a:spLocks/>
                </p:cNvSpPr>
                <p:nvPr/>
              </p:nvSpPr>
              <p:spPr bwMode="auto">
                <a:xfrm>
                  <a:off x="2072085" y="2174187"/>
                  <a:ext cx="795336" cy="1204913"/>
                </a:xfrm>
                <a:custGeom>
                  <a:avLst/>
                  <a:gdLst>
                    <a:gd name="T0" fmla="*/ 2210 w 2215"/>
                    <a:gd name="T1" fmla="*/ 113 h 3354"/>
                    <a:gd name="T2" fmla="*/ 2103 w 2215"/>
                    <a:gd name="T3" fmla="*/ 0 h 3354"/>
                    <a:gd name="T4" fmla="*/ 1523 w 2215"/>
                    <a:gd name="T5" fmla="*/ 528 h 3354"/>
                    <a:gd name="T6" fmla="*/ 1310 w 2215"/>
                    <a:gd name="T7" fmla="*/ 713 h 3354"/>
                    <a:gd name="T8" fmla="*/ 0 w 2215"/>
                    <a:gd name="T9" fmla="*/ 2084 h 3354"/>
                    <a:gd name="T10" fmla="*/ 170 w 2215"/>
                    <a:gd name="T11" fmla="*/ 2189 h 3354"/>
                    <a:gd name="T12" fmla="*/ 169 w 2215"/>
                    <a:gd name="T13" fmla="*/ 2309 h 3354"/>
                    <a:gd name="T14" fmla="*/ 403 w 2215"/>
                    <a:gd name="T15" fmla="*/ 2504 h 3354"/>
                    <a:gd name="T16" fmla="*/ 919 w 2215"/>
                    <a:gd name="T17" fmla="*/ 2867 h 3354"/>
                    <a:gd name="T18" fmla="*/ 1775 w 2215"/>
                    <a:gd name="T19" fmla="*/ 3354 h 3354"/>
                    <a:gd name="T20" fmla="*/ 1830 w 2215"/>
                    <a:gd name="T21" fmla="*/ 3129 h 3354"/>
                    <a:gd name="T22" fmla="*/ 1890 w 2215"/>
                    <a:gd name="T23" fmla="*/ 3039 h 3354"/>
                    <a:gd name="T24" fmla="*/ 1770 w 2215"/>
                    <a:gd name="T25" fmla="*/ 3044 h 3354"/>
                    <a:gd name="T26" fmla="*/ 1575 w 2215"/>
                    <a:gd name="T27" fmla="*/ 2949 h 3354"/>
                    <a:gd name="T28" fmla="*/ 1625 w 2215"/>
                    <a:gd name="T29" fmla="*/ 2754 h 3354"/>
                    <a:gd name="T30" fmla="*/ 1625 w 2215"/>
                    <a:gd name="T31" fmla="*/ 2559 h 3354"/>
                    <a:gd name="T32" fmla="*/ 1565 w 2215"/>
                    <a:gd name="T33" fmla="*/ 2394 h 3354"/>
                    <a:gd name="T34" fmla="*/ 1755 w 2215"/>
                    <a:gd name="T35" fmla="*/ 1959 h 3354"/>
                    <a:gd name="T36" fmla="*/ 1770 w 2215"/>
                    <a:gd name="T37" fmla="*/ 1784 h 3354"/>
                    <a:gd name="T38" fmla="*/ 1765 w 2215"/>
                    <a:gd name="T39" fmla="*/ 1613 h 3354"/>
                    <a:gd name="T40" fmla="*/ 1775 w 2215"/>
                    <a:gd name="T41" fmla="*/ 1483 h 3354"/>
                    <a:gd name="T42" fmla="*/ 1935 w 2215"/>
                    <a:gd name="T43" fmla="*/ 1388 h 3354"/>
                    <a:gd name="T44" fmla="*/ 1895 w 2215"/>
                    <a:gd name="T45" fmla="*/ 1208 h 3354"/>
                    <a:gd name="T46" fmla="*/ 2045 w 2215"/>
                    <a:gd name="T47" fmla="*/ 983 h 3354"/>
                    <a:gd name="T48" fmla="*/ 1865 w 2215"/>
                    <a:gd name="T49" fmla="*/ 868 h 3354"/>
                    <a:gd name="T50" fmla="*/ 1950 w 2215"/>
                    <a:gd name="T51" fmla="*/ 733 h 3354"/>
                    <a:gd name="T52" fmla="*/ 2010 w 2215"/>
                    <a:gd name="T53" fmla="*/ 623 h 3354"/>
                    <a:gd name="T54" fmla="*/ 2215 w 2215"/>
                    <a:gd name="T55" fmla="*/ 478 h 3354"/>
                    <a:gd name="T56" fmla="*/ 2195 w 2215"/>
                    <a:gd name="T57" fmla="*/ 263 h 3354"/>
                    <a:gd name="T58" fmla="*/ 2210 w 2215"/>
                    <a:gd name="T59" fmla="*/ 113 h 3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5" h="3354">
                      <a:moveTo>
                        <a:pt x="2210" y="113"/>
                      </a:moveTo>
                      <a:lnTo>
                        <a:pt x="2103" y="0"/>
                      </a:lnTo>
                      <a:lnTo>
                        <a:pt x="1523" y="528"/>
                      </a:lnTo>
                      <a:lnTo>
                        <a:pt x="1310" y="713"/>
                      </a:lnTo>
                      <a:lnTo>
                        <a:pt x="0" y="2084"/>
                      </a:lnTo>
                      <a:lnTo>
                        <a:pt x="170" y="2189"/>
                      </a:lnTo>
                      <a:lnTo>
                        <a:pt x="169" y="2309"/>
                      </a:lnTo>
                      <a:lnTo>
                        <a:pt x="403" y="2504"/>
                      </a:lnTo>
                      <a:lnTo>
                        <a:pt x="919" y="2867"/>
                      </a:lnTo>
                      <a:lnTo>
                        <a:pt x="1775" y="3354"/>
                      </a:lnTo>
                      <a:lnTo>
                        <a:pt x="1830" y="3129"/>
                      </a:lnTo>
                      <a:lnTo>
                        <a:pt x="1890" y="3039"/>
                      </a:lnTo>
                      <a:lnTo>
                        <a:pt x="1770" y="3044"/>
                      </a:lnTo>
                      <a:lnTo>
                        <a:pt x="1575" y="2949"/>
                      </a:lnTo>
                      <a:lnTo>
                        <a:pt x="1625" y="2754"/>
                      </a:lnTo>
                      <a:lnTo>
                        <a:pt x="1625" y="2559"/>
                      </a:lnTo>
                      <a:lnTo>
                        <a:pt x="1565" y="2394"/>
                      </a:lnTo>
                      <a:lnTo>
                        <a:pt x="1755" y="1959"/>
                      </a:lnTo>
                      <a:lnTo>
                        <a:pt x="1770" y="1784"/>
                      </a:lnTo>
                      <a:lnTo>
                        <a:pt x="1765" y="1613"/>
                      </a:lnTo>
                      <a:lnTo>
                        <a:pt x="1775" y="1483"/>
                      </a:lnTo>
                      <a:lnTo>
                        <a:pt x="1935" y="1388"/>
                      </a:lnTo>
                      <a:lnTo>
                        <a:pt x="1895" y="1208"/>
                      </a:lnTo>
                      <a:lnTo>
                        <a:pt x="2045" y="983"/>
                      </a:lnTo>
                      <a:lnTo>
                        <a:pt x="1865" y="868"/>
                      </a:lnTo>
                      <a:lnTo>
                        <a:pt x="1950" y="733"/>
                      </a:lnTo>
                      <a:lnTo>
                        <a:pt x="2010" y="623"/>
                      </a:lnTo>
                      <a:lnTo>
                        <a:pt x="2215" y="478"/>
                      </a:lnTo>
                      <a:lnTo>
                        <a:pt x="2195" y="263"/>
                      </a:lnTo>
                      <a:lnTo>
                        <a:pt x="2210" y="113"/>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9" name="Freeform 8"/>
                <p:cNvSpPr>
                  <a:spLocks/>
                </p:cNvSpPr>
                <p:nvPr/>
              </p:nvSpPr>
              <p:spPr bwMode="auto">
                <a:xfrm>
                  <a:off x="2586434" y="3468001"/>
                  <a:ext cx="846135" cy="1390651"/>
                </a:xfrm>
                <a:custGeom>
                  <a:avLst/>
                  <a:gdLst>
                    <a:gd name="T0" fmla="*/ 0 w 2356"/>
                    <a:gd name="T1" fmla="*/ 1765 h 3870"/>
                    <a:gd name="T2" fmla="*/ 851 w 2356"/>
                    <a:gd name="T3" fmla="*/ 0 h 3870"/>
                    <a:gd name="T4" fmla="*/ 2356 w 2356"/>
                    <a:gd name="T5" fmla="*/ 460 h 3870"/>
                    <a:gd name="T6" fmla="*/ 1966 w 2356"/>
                    <a:gd name="T7" fmla="*/ 1500 h 3870"/>
                    <a:gd name="T8" fmla="*/ 1306 w 2356"/>
                    <a:gd name="T9" fmla="*/ 3870 h 3870"/>
                    <a:gd name="T10" fmla="*/ 570 w 2356"/>
                    <a:gd name="T11" fmla="*/ 3675 h 3870"/>
                    <a:gd name="T12" fmla="*/ 467 w 2356"/>
                    <a:gd name="T13" fmla="*/ 3505 h 3870"/>
                    <a:gd name="T14" fmla="*/ 506 w 2356"/>
                    <a:gd name="T15" fmla="*/ 3205 h 3870"/>
                    <a:gd name="T16" fmla="*/ 300 w 2356"/>
                    <a:gd name="T17" fmla="*/ 2620 h 3870"/>
                    <a:gd name="T18" fmla="*/ 130 w 2356"/>
                    <a:gd name="T19" fmla="*/ 2320 h 3870"/>
                    <a:gd name="T20" fmla="*/ 160 w 2356"/>
                    <a:gd name="T21" fmla="*/ 2140 h 3870"/>
                    <a:gd name="T22" fmla="*/ 10 w 2356"/>
                    <a:gd name="T23" fmla="*/ 1920 h 3870"/>
                    <a:gd name="T24" fmla="*/ 0 w 2356"/>
                    <a:gd name="T25" fmla="*/ 1765 h 3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6" h="3870">
                      <a:moveTo>
                        <a:pt x="0" y="1765"/>
                      </a:moveTo>
                      <a:lnTo>
                        <a:pt x="851" y="0"/>
                      </a:lnTo>
                      <a:lnTo>
                        <a:pt x="2356" y="460"/>
                      </a:lnTo>
                      <a:lnTo>
                        <a:pt x="1966" y="1500"/>
                      </a:lnTo>
                      <a:lnTo>
                        <a:pt x="1306" y="3870"/>
                      </a:lnTo>
                      <a:lnTo>
                        <a:pt x="570" y="3675"/>
                      </a:lnTo>
                      <a:lnTo>
                        <a:pt x="467" y="3505"/>
                      </a:lnTo>
                      <a:lnTo>
                        <a:pt x="506" y="3205"/>
                      </a:lnTo>
                      <a:lnTo>
                        <a:pt x="300" y="2620"/>
                      </a:lnTo>
                      <a:lnTo>
                        <a:pt x="130" y="2320"/>
                      </a:lnTo>
                      <a:lnTo>
                        <a:pt x="160" y="2140"/>
                      </a:lnTo>
                      <a:lnTo>
                        <a:pt x="10" y="1920"/>
                      </a:lnTo>
                      <a:lnTo>
                        <a:pt x="0" y="1765"/>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1"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0" name="Freeform 9"/>
                <p:cNvSpPr>
                  <a:spLocks/>
                </p:cNvSpPr>
                <p:nvPr/>
              </p:nvSpPr>
              <p:spPr bwMode="auto">
                <a:xfrm>
                  <a:off x="3054745" y="3633101"/>
                  <a:ext cx="814387" cy="1365250"/>
                </a:xfrm>
                <a:custGeom>
                  <a:avLst/>
                  <a:gdLst>
                    <a:gd name="T0" fmla="*/ 2266 w 2266"/>
                    <a:gd name="T1" fmla="*/ 258 h 3801"/>
                    <a:gd name="T2" fmla="*/ 1050 w 2266"/>
                    <a:gd name="T3" fmla="*/ 0 h 3801"/>
                    <a:gd name="T4" fmla="*/ 654 w 2266"/>
                    <a:gd name="T5" fmla="*/ 1056 h 3801"/>
                    <a:gd name="T6" fmla="*/ 329 w 2266"/>
                    <a:gd name="T7" fmla="*/ 2236 h 3801"/>
                    <a:gd name="T8" fmla="*/ 0 w 2266"/>
                    <a:gd name="T9" fmla="*/ 3411 h 3801"/>
                    <a:gd name="T10" fmla="*/ 1830 w 2266"/>
                    <a:gd name="T11" fmla="*/ 3801 h 3801"/>
                    <a:gd name="T12" fmla="*/ 1855 w 2266"/>
                    <a:gd name="T13" fmla="*/ 3186 h 3801"/>
                    <a:gd name="T14" fmla="*/ 1995 w 2266"/>
                    <a:gd name="T15" fmla="*/ 2056 h 3801"/>
                    <a:gd name="T16" fmla="*/ 2070 w 2266"/>
                    <a:gd name="T17" fmla="*/ 1371 h 3801"/>
                    <a:gd name="T18" fmla="*/ 2266 w 2266"/>
                    <a:gd name="T19" fmla="*/ 258 h 3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801">
                      <a:moveTo>
                        <a:pt x="2266" y="258"/>
                      </a:moveTo>
                      <a:lnTo>
                        <a:pt x="1050" y="0"/>
                      </a:lnTo>
                      <a:lnTo>
                        <a:pt x="654" y="1056"/>
                      </a:lnTo>
                      <a:lnTo>
                        <a:pt x="329" y="2236"/>
                      </a:lnTo>
                      <a:lnTo>
                        <a:pt x="0" y="3411"/>
                      </a:lnTo>
                      <a:lnTo>
                        <a:pt x="1830" y="3801"/>
                      </a:lnTo>
                      <a:lnTo>
                        <a:pt x="1855" y="3186"/>
                      </a:lnTo>
                      <a:lnTo>
                        <a:pt x="1995" y="2056"/>
                      </a:lnTo>
                      <a:lnTo>
                        <a:pt x="2070" y="1371"/>
                      </a:lnTo>
                      <a:lnTo>
                        <a:pt x="2266" y="258"/>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 name="Freeform 10"/>
                <p:cNvSpPr>
                  <a:spLocks/>
                </p:cNvSpPr>
                <p:nvPr/>
              </p:nvSpPr>
              <p:spPr bwMode="auto">
                <a:xfrm>
                  <a:off x="3711968" y="3725176"/>
                  <a:ext cx="947736" cy="1327150"/>
                </a:xfrm>
                <a:custGeom>
                  <a:avLst/>
                  <a:gdLst>
                    <a:gd name="T0" fmla="*/ 1675 w 2635"/>
                    <a:gd name="T1" fmla="*/ 110 h 3695"/>
                    <a:gd name="T2" fmla="*/ 435 w 2635"/>
                    <a:gd name="T3" fmla="*/ 0 h 3695"/>
                    <a:gd name="T4" fmla="*/ 239 w 2635"/>
                    <a:gd name="T5" fmla="*/ 1116 h 3695"/>
                    <a:gd name="T6" fmla="*/ 165 w 2635"/>
                    <a:gd name="T7" fmla="*/ 1792 h 3695"/>
                    <a:gd name="T8" fmla="*/ 27 w 2635"/>
                    <a:gd name="T9" fmla="*/ 2932 h 3695"/>
                    <a:gd name="T10" fmla="*/ 0 w 2635"/>
                    <a:gd name="T11" fmla="*/ 3545 h 3695"/>
                    <a:gd name="T12" fmla="*/ 1330 w 2635"/>
                    <a:gd name="T13" fmla="*/ 3695 h 3695"/>
                    <a:gd name="T14" fmla="*/ 1420 w 2635"/>
                    <a:gd name="T15" fmla="*/ 2477 h 3695"/>
                    <a:gd name="T16" fmla="*/ 2635 w 2635"/>
                    <a:gd name="T17" fmla="*/ 1154 h 3695"/>
                    <a:gd name="T18" fmla="*/ 2305 w 2635"/>
                    <a:gd name="T19" fmla="*/ 995 h 3695"/>
                    <a:gd name="T20" fmla="*/ 2130 w 2635"/>
                    <a:gd name="T21" fmla="*/ 1070 h 3695"/>
                    <a:gd name="T22" fmla="*/ 2010 w 2635"/>
                    <a:gd name="T23" fmla="*/ 1055 h 3695"/>
                    <a:gd name="T24" fmla="*/ 2040 w 2635"/>
                    <a:gd name="T25" fmla="*/ 945 h 3695"/>
                    <a:gd name="T26" fmla="*/ 1990 w 2635"/>
                    <a:gd name="T27" fmla="*/ 795 h 3695"/>
                    <a:gd name="T28" fmla="*/ 1990 w 2635"/>
                    <a:gd name="T29" fmla="*/ 735 h 3695"/>
                    <a:gd name="T30" fmla="*/ 1930 w 2635"/>
                    <a:gd name="T31" fmla="*/ 635 h 3695"/>
                    <a:gd name="T32" fmla="*/ 1930 w 2635"/>
                    <a:gd name="T33" fmla="*/ 515 h 3695"/>
                    <a:gd name="T34" fmla="*/ 1815 w 2635"/>
                    <a:gd name="T35" fmla="*/ 485 h 3695"/>
                    <a:gd name="T36" fmla="*/ 1755 w 2635"/>
                    <a:gd name="T37" fmla="*/ 515 h 3695"/>
                    <a:gd name="T38" fmla="*/ 1755 w 2635"/>
                    <a:gd name="T39" fmla="*/ 620 h 3695"/>
                    <a:gd name="T40" fmla="*/ 1710 w 2635"/>
                    <a:gd name="T41" fmla="*/ 630 h 3695"/>
                    <a:gd name="T42" fmla="*/ 1720 w 2635"/>
                    <a:gd name="T43" fmla="*/ 495 h 3695"/>
                    <a:gd name="T44" fmla="*/ 1645 w 2635"/>
                    <a:gd name="T45" fmla="*/ 395 h 3695"/>
                    <a:gd name="T46" fmla="*/ 1695 w 2635"/>
                    <a:gd name="T47" fmla="*/ 255 h 3695"/>
                    <a:gd name="T48" fmla="*/ 1675 w 2635"/>
                    <a:gd name="T49" fmla="*/ 110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35" h="3695">
                      <a:moveTo>
                        <a:pt x="1675" y="110"/>
                      </a:moveTo>
                      <a:lnTo>
                        <a:pt x="435" y="0"/>
                      </a:lnTo>
                      <a:lnTo>
                        <a:pt x="239" y="1116"/>
                      </a:lnTo>
                      <a:lnTo>
                        <a:pt x="165" y="1792"/>
                      </a:lnTo>
                      <a:lnTo>
                        <a:pt x="27" y="2932"/>
                      </a:lnTo>
                      <a:lnTo>
                        <a:pt x="0" y="3545"/>
                      </a:lnTo>
                      <a:lnTo>
                        <a:pt x="1330" y="3695"/>
                      </a:lnTo>
                      <a:lnTo>
                        <a:pt x="1420" y="2477"/>
                      </a:lnTo>
                      <a:lnTo>
                        <a:pt x="2635" y="1154"/>
                      </a:lnTo>
                      <a:lnTo>
                        <a:pt x="2305" y="995"/>
                      </a:lnTo>
                      <a:lnTo>
                        <a:pt x="2130" y="1070"/>
                      </a:lnTo>
                      <a:lnTo>
                        <a:pt x="2010" y="1055"/>
                      </a:lnTo>
                      <a:lnTo>
                        <a:pt x="2040" y="945"/>
                      </a:lnTo>
                      <a:lnTo>
                        <a:pt x="1990" y="795"/>
                      </a:lnTo>
                      <a:lnTo>
                        <a:pt x="1990" y="735"/>
                      </a:lnTo>
                      <a:lnTo>
                        <a:pt x="1930" y="635"/>
                      </a:lnTo>
                      <a:lnTo>
                        <a:pt x="1930" y="515"/>
                      </a:lnTo>
                      <a:lnTo>
                        <a:pt x="1815" y="485"/>
                      </a:lnTo>
                      <a:lnTo>
                        <a:pt x="1755" y="515"/>
                      </a:lnTo>
                      <a:lnTo>
                        <a:pt x="1755" y="620"/>
                      </a:lnTo>
                      <a:lnTo>
                        <a:pt x="1710" y="630"/>
                      </a:lnTo>
                      <a:lnTo>
                        <a:pt x="1720" y="495"/>
                      </a:lnTo>
                      <a:lnTo>
                        <a:pt x="1645" y="395"/>
                      </a:lnTo>
                      <a:lnTo>
                        <a:pt x="1695" y="255"/>
                      </a:lnTo>
                      <a:lnTo>
                        <a:pt x="1675" y="11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 name="Freeform 11"/>
                <p:cNvSpPr>
                  <a:spLocks/>
                </p:cNvSpPr>
                <p:nvPr/>
              </p:nvSpPr>
              <p:spPr bwMode="auto">
                <a:xfrm>
                  <a:off x="4189805" y="4139513"/>
                  <a:ext cx="1739897" cy="1689101"/>
                </a:xfrm>
                <a:custGeom>
                  <a:avLst/>
                  <a:gdLst>
                    <a:gd name="T0" fmla="*/ 545 w 4841"/>
                    <a:gd name="T1" fmla="*/ 2730 h 4701"/>
                    <a:gd name="T2" fmla="*/ 893 w 4841"/>
                    <a:gd name="T3" fmla="*/ 2879 h 4701"/>
                    <a:gd name="T4" fmla="*/ 1278 w 4841"/>
                    <a:gd name="T5" fmla="*/ 2870 h 4701"/>
                    <a:gd name="T6" fmla="*/ 1545 w 4841"/>
                    <a:gd name="T7" fmla="*/ 2706 h 4701"/>
                    <a:gd name="T8" fmla="*/ 1610 w 4841"/>
                    <a:gd name="T9" fmla="*/ 2586 h 4701"/>
                    <a:gd name="T10" fmla="*/ 1965 w 4841"/>
                    <a:gd name="T11" fmla="*/ 2631 h 4701"/>
                    <a:gd name="T12" fmla="*/ 2105 w 4841"/>
                    <a:gd name="T13" fmla="*/ 2886 h 4701"/>
                    <a:gd name="T14" fmla="*/ 2295 w 4841"/>
                    <a:gd name="T15" fmla="*/ 2976 h 4701"/>
                    <a:gd name="T16" fmla="*/ 2385 w 4841"/>
                    <a:gd name="T17" fmla="*/ 3151 h 4701"/>
                    <a:gd name="T18" fmla="*/ 2447 w 4841"/>
                    <a:gd name="T19" fmla="*/ 3362 h 4701"/>
                    <a:gd name="T20" fmla="*/ 2570 w 4841"/>
                    <a:gd name="T21" fmla="*/ 3509 h 4701"/>
                    <a:gd name="T22" fmla="*/ 3031 w 4841"/>
                    <a:gd name="T23" fmla="*/ 3391 h 4701"/>
                    <a:gd name="T24" fmla="*/ 3471 w 4841"/>
                    <a:gd name="T25" fmla="*/ 3526 h 4701"/>
                    <a:gd name="T26" fmla="*/ 3541 w 4841"/>
                    <a:gd name="T27" fmla="*/ 3811 h 4701"/>
                    <a:gd name="T28" fmla="*/ 3381 w 4841"/>
                    <a:gd name="T29" fmla="*/ 3816 h 4701"/>
                    <a:gd name="T30" fmla="*/ 3241 w 4841"/>
                    <a:gd name="T31" fmla="*/ 3921 h 4701"/>
                    <a:gd name="T32" fmla="*/ 3196 w 4841"/>
                    <a:gd name="T33" fmla="*/ 4296 h 4701"/>
                    <a:gd name="T34" fmla="*/ 2954 w 4841"/>
                    <a:gd name="T35" fmla="*/ 4584 h 4701"/>
                    <a:gd name="T36" fmla="*/ 3061 w 4841"/>
                    <a:gd name="T37" fmla="*/ 4701 h 4701"/>
                    <a:gd name="T38" fmla="*/ 3921 w 4841"/>
                    <a:gd name="T39" fmla="*/ 4325 h 4701"/>
                    <a:gd name="T40" fmla="*/ 3636 w 4841"/>
                    <a:gd name="T41" fmla="*/ 4236 h 4701"/>
                    <a:gd name="T42" fmla="*/ 4101 w 4841"/>
                    <a:gd name="T43" fmla="*/ 3951 h 4701"/>
                    <a:gd name="T44" fmla="*/ 4381 w 4841"/>
                    <a:gd name="T45" fmla="*/ 3871 h 4701"/>
                    <a:gd name="T46" fmla="*/ 4741 w 4841"/>
                    <a:gd name="T47" fmla="*/ 3296 h 4701"/>
                    <a:gd name="T48" fmla="*/ 4131 w 4841"/>
                    <a:gd name="T49" fmla="*/ 3281 h 4701"/>
                    <a:gd name="T50" fmla="*/ 3571 w 4841"/>
                    <a:gd name="T51" fmla="*/ 2971 h 4701"/>
                    <a:gd name="T52" fmla="*/ 3406 w 4841"/>
                    <a:gd name="T53" fmla="*/ 1795 h 4701"/>
                    <a:gd name="T54" fmla="*/ 3171 w 4841"/>
                    <a:gd name="T55" fmla="*/ 1650 h 4701"/>
                    <a:gd name="T56" fmla="*/ 2911 w 4841"/>
                    <a:gd name="T57" fmla="*/ 1365 h 4701"/>
                    <a:gd name="T58" fmla="*/ 2761 w 4841"/>
                    <a:gd name="T59" fmla="*/ 1080 h 4701"/>
                    <a:gd name="T60" fmla="*/ 2746 w 4841"/>
                    <a:gd name="T61" fmla="*/ 910 h 4701"/>
                    <a:gd name="T62" fmla="*/ 2676 w 4841"/>
                    <a:gd name="T63" fmla="*/ 580 h 4701"/>
                    <a:gd name="T64" fmla="*/ 2400 w 4841"/>
                    <a:gd name="T65" fmla="*/ 430 h 4701"/>
                    <a:gd name="T66" fmla="*/ 2115 w 4841"/>
                    <a:gd name="T67" fmla="*/ 460 h 4701"/>
                    <a:gd name="T68" fmla="*/ 1590 w 4841"/>
                    <a:gd name="T69" fmla="*/ 225 h 4701"/>
                    <a:gd name="T70" fmla="*/ 1305 w 4841"/>
                    <a:gd name="T71" fmla="*/ 0 h 4701"/>
                    <a:gd name="T72" fmla="*/ 0 w 4841"/>
                    <a:gd name="T73" fmla="*/ 2541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41" h="4701">
                      <a:moveTo>
                        <a:pt x="302" y="2717"/>
                      </a:moveTo>
                      <a:lnTo>
                        <a:pt x="545" y="2730"/>
                      </a:lnTo>
                      <a:lnTo>
                        <a:pt x="750" y="2886"/>
                      </a:lnTo>
                      <a:lnTo>
                        <a:pt x="893" y="2879"/>
                      </a:lnTo>
                      <a:lnTo>
                        <a:pt x="1010" y="2835"/>
                      </a:lnTo>
                      <a:lnTo>
                        <a:pt x="1278" y="2870"/>
                      </a:lnTo>
                      <a:lnTo>
                        <a:pt x="1385" y="2746"/>
                      </a:lnTo>
                      <a:lnTo>
                        <a:pt x="1545" y="2706"/>
                      </a:lnTo>
                      <a:lnTo>
                        <a:pt x="1500" y="2631"/>
                      </a:lnTo>
                      <a:lnTo>
                        <a:pt x="1610" y="2586"/>
                      </a:lnTo>
                      <a:lnTo>
                        <a:pt x="1785" y="2626"/>
                      </a:lnTo>
                      <a:lnTo>
                        <a:pt x="1965" y="2631"/>
                      </a:lnTo>
                      <a:lnTo>
                        <a:pt x="2010" y="2761"/>
                      </a:lnTo>
                      <a:lnTo>
                        <a:pt x="2105" y="2886"/>
                      </a:lnTo>
                      <a:lnTo>
                        <a:pt x="2325" y="2866"/>
                      </a:lnTo>
                      <a:lnTo>
                        <a:pt x="2295" y="2976"/>
                      </a:lnTo>
                      <a:lnTo>
                        <a:pt x="2405" y="3046"/>
                      </a:lnTo>
                      <a:lnTo>
                        <a:pt x="2385" y="3151"/>
                      </a:lnTo>
                      <a:lnTo>
                        <a:pt x="2461" y="3211"/>
                      </a:lnTo>
                      <a:lnTo>
                        <a:pt x="2447" y="3362"/>
                      </a:lnTo>
                      <a:lnTo>
                        <a:pt x="2517" y="3404"/>
                      </a:lnTo>
                      <a:lnTo>
                        <a:pt x="2570" y="3509"/>
                      </a:lnTo>
                      <a:lnTo>
                        <a:pt x="2761" y="3421"/>
                      </a:lnTo>
                      <a:lnTo>
                        <a:pt x="3031" y="3391"/>
                      </a:lnTo>
                      <a:lnTo>
                        <a:pt x="3301" y="3466"/>
                      </a:lnTo>
                      <a:lnTo>
                        <a:pt x="3471" y="3526"/>
                      </a:lnTo>
                      <a:lnTo>
                        <a:pt x="3621" y="3766"/>
                      </a:lnTo>
                      <a:lnTo>
                        <a:pt x="3541" y="3811"/>
                      </a:lnTo>
                      <a:lnTo>
                        <a:pt x="3581" y="3866"/>
                      </a:lnTo>
                      <a:lnTo>
                        <a:pt x="3381" y="3816"/>
                      </a:lnTo>
                      <a:lnTo>
                        <a:pt x="3226" y="3726"/>
                      </a:lnTo>
                      <a:lnTo>
                        <a:pt x="3241" y="3921"/>
                      </a:lnTo>
                      <a:lnTo>
                        <a:pt x="3186" y="4081"/>
                      </a:lnTo>
                      <a:lnTo>
                        <a:pt x="3196" y="4296"/>
                      </a:lnTo>
                      <a:lnTo>
                        <a:pt x="3060" y="4434"/>
                      </a:lnTo>
                      <a:lnTo>
                        <a:pt x="2954" y="4584"/>
                      </a:lnTo>
                      <a:lnTo>
                        <a:pt x="2892" y="4692"/>
                      </a:lnTo>
                      <a:lnTo>
                        <a:pt x="3061" y="4701"/>
                      </a:lnTo>
                      <a:lnTo>
                        <a:pt x="3321" y="4536"/>
                      </a:lnTo>
                      <a:lnTo>
                        <a:pt x="3921" y="4325"/>
                      </a:lnTo>
                      <a:lnTo>
                        <a:pt x="3893" y="4247"/>
                      </a:lnTo>
                      <a:lnTo>
                        <a:pt x="3636" y="4236"/>
                      </a:lnTo>
                      <a:lnTo>
                        <a:pt x="3771" y="4056"/>
                      </a:lnTo>
                      <a:lnTo>
                        <a:pt x="4101" y="3951"/>
                      </a:lnTo>
                      <a:lnTo>
                        <a:pt x="4311" y="3976"/>
                      </a:lnTo>
                      <a:lnTo>
                        <a:pt x="4381" y="3871"/>
                      </a:lnTo>
                      <a:lnTo>
                        <a:pt x="4841" y="3465"/>
                      </a:lnTo>
                      <a:lnTo>
                        <a:pt x="4741" y="3296"/>
                      </a:lnTo>
                      <a:lnTo>
                        <a:pt x="4371" y="3406"/>
                      </a:lnTo>
                      <a:lnTo>
                        <a:pt x="4131" y="3281"/>
                      </a:lnTo>
                      <a:lnTo>
                        <a:pt x="3781" y="3221"/>
                      </a:lnTo>
                      <a:lnTo>
                        <a:pt x="3571" y="2971"/>
                      </a:lnTo>
                      <a:lnTo>
                        <a:pt x="3426" y="2035"/>
                      </a:lnTo>
                      <a:lnTo>
                        <a:pt x="3406" y="1795"/>
                      </a:lnTo>
                      <a:lnTo>
                        <a:pt x="3261" y="1660"/>
                      </a:lnTo>
                      <a:lnTo>
                        <a:pt x="3171" y="1650"/>
                      </a:lnTo>
                      <a:lnTo>
                        <a:pt x="3091" y="1500"/>
                      </a:lnTo>
                      <a:lnTo>
                        <a:pt x="2911" y="1365"/>
                      </a:lnTo>
                      <a:lnTo>
                        <a:pt x="2721" y="1155"/>
                      </a:lnTo>
                      <a:lnTo>
                        <a:pt x="2761" y="1080"/>
                      </a:lnTo>
                      <a:lnTo>
                        <a:pt x="2721" y="1000"/>
                      </a:lnTo>
                      <a:lnTo>
                        <a:pt x="2746" y="910"/>
                      </a:lnTo>
                      <a:lnTo>
                        <a:pt x="2656" y="760"/>
                      </a:lnTo>
                      <a:lnTo>
                        <a:pt x="2676" y="580"/>
                      </a:lnTo>
                      <a:lnTo>
                        <a:pt x="2646" y="480"/>
                      </a:lnTo>
                      <a:lnTo>
                        <a:pt x="2400" y="430"/>
                      </a:lnTo>
                      <a:lnTo>
                        <a:pt x="2115" y="460"/>
                      </a:lnTo>
                      <a:lnTo>
                        <a:pt x="2115" y="460"/>
                      </a:lnTo>
                      <a:lnTo>
                        <a:pt x="1860" y="330"/>
                      </a:lnTo>
                      <a:lnTo>
                        <a:pt x="1590" y="225"/>
                      </a:lnTo>
                      <a:lnTo>
                        <a:pt x="1520" y="115"/>
                      </a:lnTo>
                      <a:lnTo>
                        <a:pt x="1305" y="0"/>
                      </a:lnTo>
                      <a:lnTo>
                        <a:pt x="90" y="1320"/>
                      </a:lnTo>
                      <a:lnTo>
                        <a:pt x="0" y="2541"/>
                      </a:lnTo>
                      <a:lnTo>
                        <a:pt x="302" y="2717"/>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1"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13" name="Freeform 12"/>
                <p:cNvSpPr>
                  <a:spLocks/>
                </p:cNvSpPr>
                <p:nvPr/>
              </p:nvSpPr>
              <p:spPr bwMode="auto">
                <a:xfrm>
                  <a:off x="6094802" y="3493401"/>
                  <a:ext cx="885824" cy="947737"/>
                </a:xfrm>
                <a:custGeom>
                  <a:avLst/>
                  <a:gdLst>
                    <a:gd name="T0" fmla="*/ 2395 w 2466"/>
                    <a:gd name="T1" fmla="*/ 1920 h 2640"/>
                    <a:gd name="T2" fmla="*/ 2273 w 2466"/>
                    <a:gd name="T3" fmla="*/ 2090 h 2640"/>
                    <a:gd name="T4" fmla="*/ 2200 w 2466"/>
                    <a:gd name="T5" fmla="*/ 1955 h 2640"/>
                    <a:gd name="T6" fmla="*/ 1470 w 2466"/>
                    <a:gd name="T7" fmla="*/ 2300 h 2640"/>
                    <a:gd name="T8" fmla="*/ 1135 w 2466"/>
                    <a:gd name="T9" fmla="*/ 2450 h 2640"/>
                    <a:gd name="T10" fmla="*/ 955 w 2466"/>
                    <a:gd name="T11" fmla="*/ 2345 h 2640"/>
                    <a:gd name="T12" fmla="*/ 985 w 2466"/>
                    <a:gd name="T13" fmla="*/ 2520 h 2640"/>
                    <a:gd name="T14" fmla="*/ 940 w 2466"/>
                    <a:gd name="T15" fmla="*/ 2640 h 2640"/>
                    <a:gd name="T16" fmla="*/ 825 w 2466"/>
                    <a:gd name="T17" fmla="*/ 2610 h 2640"/>
                    <a:gd name="T18" fmla="*/ 765 w 2466"/>
                    <a:gd name="T19" fmla="*/ 2495 h 2640"/>
                    <a:gd name="T20" fmla="*/ 735 w 2466"/>
                    <a:gd name="T21" fmla="*/ 2580 h 2640"/>
                    <a:gd name="T22" fmla="*/ 540 w 2466"/>
                    <a:gd name="T23" fmla="*/ 2495 h 2640"/>
                    <a:gd name="T24" fmla="*/ 535 w 2466"/>
                    <a:gd name="T25" fmla="*/ 2345 h 2640"/>
                    <a:gd name="T26" fmla="*/ 420 w 2466"/>
                    <a:gd name="T27" fmla="*/ 2415 h 2640"/>
                    <a:gd name="T28" fmla="*/ 330 w 2466"/>
                    <a:gd name="T29" fmla="*/ 2360 h 2640"/>
                    <a:gd name="T30" fmla="*/ 340 w 2466"/>
                    <a:gd name="T31" fmla="*/ 2205 h 2640"/>
                    <a:gd name="T32" fmla="*/ 180 w 2466"/>
                    <a:gd name="T33" fmla="*/ 2090 h 2640"/>
                    <a:gd name="T34" fmla="*/ 135 w 2466"/>
                    <a:gd name="T35" fmla="*/ 1940 h 2640"/>
                    <a:gd name="T36" fmla="*/ 195 w 2466"/>
                    <a:gd name="T37" fmla="*/ 1785 h 2640"/>
                    <a:gd name="T38" fmla="*/ 210 w 2466"/>
                    <a:gd name="T39" fmla="*/ 1665 h 2640"/>
                    <a:gd name="T40" fmla="*/ 445 w 2466"/>
                    <a:gd name="T41" fmla="*/ 1730 h 2640"/>
                    <a:gd name="T42" fmla="*/ 765 w 2466"/>
                    <a:gd name="T43" fmla="*/ 1580 h 2640"/>
                    <a:gd name="T44" fmla="*/ 570 w 2466"/>
                    <a:gd name="T45" fmla="*/ 1220 h 2640"/>
                    <a:gd name="T46" fmla="*/ 375 w 2466"/>
                    <a:gd name="T47" fmla="*/ 810 h 2640"/>
                    <a:gd name="T48" fmla="*/ 255 w 2466"/>
                    <a:gd name="T49" fmla="*/ 615 h 2640"/>
                    <a:gd name="T50" fmla="*/ 265 w 2466"/>
                    <a:gd name="T51" fmla="*/ 365 h 2640"/>
                    <a:gd name="T52" fmla="*/ 90 w 2466"/>
                    <a:gd name="T53" fmla="*/ 395 h 2640"/>
                    <a:gd name="T54" fmla="*/ 90 w 2466"/>
                    <a:gd name="T55" fmla="*/ 230 h 2640"/>
                    <a:gd name="T56" fmla="*/ 0 w 2466"/>
                    <a:gd name="T57" fmla="*/ 15 h 2640"/>
                    <a:gd name="T58" fmla="*/ 45 w 2466"/>
                    <a:gd name="T59" fmla="*/ 0 h 2640"/>
                    <a:gd name="T60" fmla="*/ 175 w 2466"/>
                    <a:gd name="T61" fmla="*/ 260 h 2640"/>
                    <a:gd name="T62" fmla="*/ 390 w 2466"/>
                    <a:gd name="T63" fmla="*/ 390 h 2640"/>
                    <a:gd name="T64" fmla="*/ 465 w 2466"/>
                    <a:gd name="T65" fmla="*/ 485 h 2640"/>
                    <a:gd name="T66" fmla="*/ 660 w 2466"/>
                    <a:gd name="T67" fmla="*/ 650 h 2640"/>
                    <a:gd name="T68" fmla="*/ 600 w 2466"/>
                    <a:gd name="T69" fmla="*/ 755 h 2640"/>
                    <a:gd name="T70" fmla="*/ 760 w 2466"/>
                    <a:gd name="T71" fmla="*/ 795 h 2640"/>
                    <a:gd name="T72" fmla="*/ 835 w 2466"/>
                    <a:gd name="T73" fmla="*/ 845 h 2640"/>
                    <a:gd name="T74" fmla="*/ 735 w 2466"/>
                    <a:gd name="T75" fmla="*/ 965 h 2640"/>
                    <a:gd name="T76" fmla="*/ 945 w 2466"/>
                    <a:gd name="T77" fmla="*/ 1100 h 2640"/>
                    <a:gd name="T78" fmla="*/ 1360 w 2466"/>
                    <a:gd name="T79" fmla="*/ 1250 h 2640"/>
                    <a:gd name="T80" fmla="*/ 1575 w 2466"/>
                    <a:gd name="T81" fmla="*/ 1305 h 2640"/>
                    <a:gd name="T82" fmla="*/ 1800 w 2466"/>
                    <a:gd name="T83" fmla="*/ 1245 h 2640"/>
                    <a:gd name="T84" fmla="*/ 1510 w 2466"/>
                    <a:gd name="T85" fmla="*/ 1640 h 2640"/>
                    <a:gd name="T86" fmla="*/ 1440 w 2466"/>
                    <a:gd name="T87" fmla="*/ 1790 h 2640"/>
                    <a:gd name="T88" fmla="*/ 1515 w 2466"/>
                    <a:gd name="T89" fmla="*/ 1845 h 2640"/>
                    <a:gd name="T90" fmla="*/ 1620 w 2466"/>
                    <a:gd name="T91" fmla="*/ 1695 h 2640"/>
                    <a:gd name="T92" fmla="*/ 1725 w 2466"/>
                    <a:gd name="T93" fmla="*/ 1475 h 2640"/>
                    <a:gd name="T94" fmla="*/ 1845 w 2466"/>
                    <a:gd name="T95" fmla="*/ 1370 h 2640"/>
                    <a:gd name="T96" fmla="*/ 1990 w 2466"/>
                    <a:gd name="T97" fmla="*/ 1460 h 2640"/>
                    <a:gd name="T98" fmla="*/ 2235 w 2466"/>
                    <a:gd name="T99" fmla="*/ 1455 h 2640"/>
                    <a:gd name="T100" fmla="*/ 2325 w 2466"/>
                    <a:gd name="T101" fmla="*/ 1725 h 2640"/>
                    <a:gd name="T102" fmla="*/ 2466 w 2466"/>
                    <a:gd name="T103" fmla="*/ 1821 h 2640"/>
                    <a:gd name="T104" fmla="*/ 2395 w 2466"/>
                    <a:gd name="T105" fmla="*/ 1920 h 2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6" h="2640">
                      <a:moveTo>
                        <a:pt x="2395" y="1920"/>
                      </a:moveTo>
                      <a:lnTo>
                        <a:pt x="2273" y="2090"/>
                      </a:lnTo>
                      <a:lnTo>
                        <a:pt x="2200" y="1955"/>
                      </a:lnTo>
                      <a:lnTo>
                        <a:pt x="1470" y="2300"/>
                      </a:lnTo>
                      <a:lnTo>
                        <a:pt x="1135" y="2450"/>
                      </a:lnTo>
                      <a:lnTo>
                        <a:pt x="955" y="2345"/>
                      </a:lnTo>
                      <a:lnTo>
                        <a:pt x="985" y="2520"/>
                      </a:lnTo>
                      <a:lnTo>
                        <a:pt x="940" y="2640"/>
                      </a:lnTo>
                      <a:lnTo>
                        <a:pt x="825" y="2610"/>
                      </a:lnTo>
                      <a:lnTo>
                        <a:pt x="765" y="2495"/>
                      </a:lnTo>
                      <a:lnTo>
                        <a:pt x="735" y="2580"/>
                      </a:lnTo>
                      <a:lnTo>
                        <a:pt x="540" y="2495"/>
                      </a:lnTo>
                      <a:lnTo>
                        <a:pt x="535" y="2345"/>
                      </a:lnTo>
                      <a:lnTo>
                        <a:pt x="420" y="2415"/>
                      </a:lnTo>
                      <a:lnTo>
                        <a:pt x="330" y="2360"/>
                      </a:lnTo>
                      <a:lnTo>
                        <a:pt x="340" y="2205"/>
                      </a:lnTo>
                      <a:lnTo>
                        <a:pt x="180" y="2090"/>
                      </a:lnTo>
                      <a:lnTo>
                        <a:pt x="135" y="1940"/>
                      </a:lnTo>
                      <a:lnTo>
                        <a:pt x="195" y="1785"/>
                      </a:lnTo>
                      <a:lnTo>
                        <a:pt x="210" y="1665"/>
                      </a:lnTo>
                      <a:lnTo>
                        <a:pt x="445" y="1730"/>
                      </a:lnTo>
                      <a:lnTo>
                        <a:pt x="765" y="1580"/>
                      </a:lnTo>
                      <a:lnTo>
                        <a:pt x="570" y="1220"/>
                      </a:lnTo>
                      <a:lnTo>
                        <a:pt x="375" y="810"/>
                      </a:lnTo>
                      <a:lnTo>
                        <a:pt x="255" y="615"/>
                      </a:lnTo>
                      <a:lnTo>
                        <a:pt x="265" y="365"/>
                      </a:lnTo>
                      <a:lnTo>
                        <a:pt x="90" y="395"/>
                      </a:lnTo>
                      <a:lnTo>
                        <a:pt x="90" y="230"/>
                      </a:lnTo>
                      <a:lnTo>
                        <a:pt x="0" y="15"/>
                      </a:lnTo>
                      <a:lnTo>
                        <a:pt x="45" y="0"/>
                      </a:lnTo>
                      <a:lnTo>
                        <a:pt x="175" y="260"/>
                      </a:lnTo>
                      <a:lnTo>
                        <a:pt x="390" y="390"/>
                      </a:lnTo>
                      <a:lnTo>
                        <a:pt x="465" y="485"/>
                      </a:lnTo>
                      <a:lnTo>
                        <a:pt x="660" y="650"/>
                      </a:lnTo>
                      <a:lnTo>
                        <a:pt x="600" y="755"/>
                      </a:lnTo>
                      <a:lnTo>
                        <a:pt x="760" y="795"/>
                      </a:lnTo>
                      <a:lnTo>
                        <a:pt x="835" y="845"/>
                      </a:lnTo>
                      <a:lnTo>
                        <a:pt x="735" y="965"/>
                      </a:lnTo>
                      <a:lnTo>
                        <a:pt x="945" y="1100"/>
                      </a:lnTo>
                      <a:lnTo>
                        <a:pt x="1360" y="1250"/>
                      </a:lnTo>
                      <a:lnTo>
                        <a:pt x="1575" y="1305"/>
                      </a:lnTo>
                      <a:lnTo>
                        <a:pt x="1800" y="1245"/>
                      </a:lnTo>
                      <a:lnTo>
                        <a:pt x="1510" y="1640"/>
                      </a:lnTo>
                      <a:lnTo>
                        <a:pt x="1440" y="1790"/>
                      </a:lnTo>
                      <a:lnTo>
                        <a:pt x="1515" y="1845"/>
                      </a:lnTo>
                      <a:lnTo>
                        <a:pt x="1620" y="1695"/>
                      </a:lnTo>
                      <a:lnTo>
                        <a:pt x="1725" y="1475"/>
                      </a:lnTo>
                      <a:lnTo>
                        <a:pt x="1845" y="1370"/>
                      </a:lnTo>
                      <a:lnTo>
                        <a:pt x="1990" y="1460"/>
                      </a:lnTo>
                      <a:lnTo>
                        <a:pt x="2235" y="1455"/>
                      </a:lnTo>
                      <a:lnTo>
                        <a:pt x="2325" y="1725"/>
                      </a:lnTo>
                      <a:lnTo>
                        <a:pt x="2466" y="1821"/>
                      </a:lnTo>
                      <a:lnTo>
                        <a:pt x="2395" y="192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 name="Freeform 13"/>
                <p:cNvSpPr>
                  <a:spLocks/>
                </p:cNvSpPr>
                <p:nvPr/>
              </p:nvSpPr>
              <p:spPr bwMode="auto">
                <a:xfrm>
                  <a:off x="6272602" y="4857064"/>
                  <a:ext cx="425449" cy="368300"/>
                </a:xfrm>
                <a:custGeom>
                  <a:avLst/>
                  <a:gdLst>
                    <a:gd name="T0" fmla="*/ 670 w 1186"/>
                    <a:gd name="T1" fmla="*/ 1021 h 1021"/>
                    <a:gd name="T2" fmla="*/ 498 w 1186"/>
                    <a:gd name="T3" fmla="*/ 948 h 1021"/>
                    <a:gd name="T4" fmla="*/ 405 w 1186"/>
                    <a:gd name="T5" fmla="*/ 771 h 1021"/>
                    <a:gd name="T6" fmla="*/ 386 w 1186"/>
                    <a:gd name="T7" fmla="*/ 528 h 1021"/>
                    <a:gd name="T8" fmla="*/ 226 w 1186"/>
                    <a:gd name="T9" fmla="*/ 403 h 1021"/>
                    <a:gd name="T10" fmla="*/ 1 w 1186"/>
                    <a:gd name="T11" fmla="*/ 484 h 1021"/>
                    <a:gd name="T12" fmla="*/ 85 w 1186"/>
                    <a:gd name="T13" fmla="*/ 357 h 1021"/>
                    <a:gd name="T14" fmla="*/ 0 w 1186"/>
                    <a:gd name="T15" fmla="*/ 313 h 1021"/>
                    <a:gd name="T16" fmla="*/ 24 w 1186"/>
                    <a:gd name="T17" fmla="*/ 240 h 1021"/>
                    <a:gd name="T18" fmla="*/ 144 w 1186"/>
                    <a:gd name="T19" fmla="*/ 214 h 1021"/>
                    <a:gd name="T20" fmla="*/ 255 w 1186"/>
                    <a:gd name="T21" fmla="*/ 108 h 1021"/>
                    <a:gd name="T22" fmla="*/ 343 w 1186"/>
                    <a:gd name="T23" fmla="*/ 139 h 1021"/>
                    <a:gd name="T24" fmla="*/ 495 w 1186"/>
                    <a:gd name="T25" fmla="*/ 0 h 1021"/>
                    <a:gd name="T26" fmla="*/ 556 w 1186"/>
                    <a:gd name="T27" fmla="*/ 73 h 1021"/>
                    <a:gd name="T28" fmla="*/ 721 w 1186"/>
                    <a:gd name="T29" fmla="*/ 133 h 1021"/>
                    <a:gd name="T30" fmla="*/ 851 w 1186"/>
                    <a:gd name="T31" fmla="*/ 73 h 1021"/>
                    <a:gd name="T32" fmla="*/ 881 w 1186"/>
                    <a:gd name="T33" fmla="*/ 253 h 1021"/>
                    <a:gd name="T34" fmla="*/ 1021 w 1186"/>
                    <a:gd name="T35" fmla="*/ 418 h 1021"/>
                    <a:gd name="T36" fmla="*/ 1186 w 1186"/>
                    <a:gd name="T37" fmla="*/ 498 h 1021"/>
                    <a:gd name="T38" fmla="*/ 1126 w 1186"/>
                    <a:gd name="T39" fmla="*/ 618 h 1021"/>
                    <a:gd name="T40" fmla="*/ 1046 w 1186"/>
                    <a:gd name="T41" fmla="*/ 733 h 1021"/>
                    <a:gd name="T42" fmla="*/ 901 w 1186"/>
                    <a:gd name="T43" fmla="*/ 883 h 1021"/>
                    <a:gd name="T44" fmla="*/ 670 w 1186"/>
                    <a:gd name="T45" fmla="*/ 1021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6" h="1021">
                      <a:moveTo>
                        <a:pt x="670" y="1021"/>
                      </a:moveTo>
                      <a:lnTo>
                        <a:pt x="498" y="948"/>
                      </a:lnTo>
                      <a:lnTo>
                        <a:pt x="405" y="771"/>
                      </a:lnTo>
                      <a:lnTo>
                        <a:pt x="386" y="528"/>
                      </a:lnTo>
                      <a:lnTo>
                        <a:pt x="226" y="403"/>
                      </a:lnTo>
                      <a:lnTo>
                        <a:pt x="1" y="484"/>
                      </a:lnTo>
                      <a:lnTo>
                        <a:pt x="85" y="357"/>
                      </a:lnTo>
                      <a:lnTo>
                        <a:pt x="0" y="313"/>
                      </a:lnTo>
                      <a:lnTo>
                        <a:pt x="24" y="240"/>
                      </a:lnTo>
                      <a:lnTo>
                        <a:pt x="144" y="214"/>
                      </a:lnTo>
                      <a:lnTo>
                        <a:pt x="255" y="108"/>
                      </a:lnTo>
                      <a:lnTo>
                        <a:pt x="343" y="139"/>
                      </a:lnTo>
                      <a:lnTo>
                        <a:pt x="495" y="0"/>
                      </a:lnTo>
                      <a:lnTo>
                        <a:pt x="556" y="73"/>
                      </a:lnTo>
                      <a:lnTo>
                        <a:pt x="721" y="133"/>
                      </a:lnTo>
                      <a:lnTo>
                        <a:pt x="851" y="73"/>
                      </a:lnTo>
                      <a:lnTo>
                        <a:pt x="881" y="253"/>
                      </a:lnTo>
                      <a:lnTo>
                        <a:pt x="1021" y="418"/>
                      </a:lnTo>
                      <a:lnTo>
                        <a:pt x="1186" y="498"/>
                      </a:lnTo>
                      <a:lnTo>
                        <a:pt x="1126" y="618"/>
                      </a:lnTo>
                      <a:lnTo>
                        <a:pt x="1046" y="733"/>
                      </a:lnTo>
                      <a:lnTo>
                        <a:pt x="901" y="883"/>
                      </a:lnTo>
                      <a:lnTo>
                        <a:pt x="670" y="1021"/>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5" name="Freeform 14"/>
                <p:cNvSpPr>
                  <a:spLocks/>
                </p:cNvSpPr>
                <p:nvPr/>
              </p:nvSpPr>
              <p:spPr bwMode="auto">
                <a:xfrm>
                  <a:off x="6590101" y="4839602"/>
                  <a:ext cx="409574" cy="519112"/>
                </a:xfrm>
                <a:custGeom>
                  <a:avLst/>
                  <a:gdLst>
                    <a:gd name="T0" fmla="*/ 265 w 1140"/>
                    <a:gd name="T1" fmla="*/ 1445 h 1445"/>
                    <a:gd name="T2" fmla="*/ 180 w 1140"/>
                    <a:gd name="T3" fmla="*/ 1445 h 1445"/>
                    <a:gd name="T4" fmla="*/ 75 w 1140"/>
                    <a:gd name="T5" fmla="*/ 1395 h 1445"/>
                    <a:gd name="T6" fmla="*/ 0 w 1140"/>
                    <a:gd name="T7" fmla="*/ 1280 h 1445"/>
                    <a:gd name="T8" fmla="*/ 150 w 1140"/>
                    <a:gd name="T9" fmla="*/ 995 h 1445"/>
                    <a:gd name="T10" fmla="*/ 270 w 1140"/>
                    <a:gd name="T11" fmla="*/ 840 h 1445"/>
                    <a:gd name="T12" fmla="*/ 355 w 1140"/>
                    <a:gd name="T13" fmla="*/ 840 h 1445"/>
                    <a:gd name="T14" fmla="*/ 465 w 1140"/>
                    <a:gd name="T15" fmla="*/ 725 h 1445"/>
                    <a:gd name="T16" fmla="*/ 315 w 1140"/>
                    <a:gd name="T17" fmla="*/ 785 h 1445"/>
                    <a:gd name="T18" fmla="*/ 159 w 1140"/>
                    <a:gd name="T19" fmla="*/ 780 h 1445"/>
                    <a:gd name="T20" fmla="*/ 236 w 1140"/>
                    <a:gd name="T21" fmla="*/ 671 h 1445"/>
                    <a:gd name="T22" fmla="*/ 300 w 1140"/>
                    <a:gd name="T23" fmla="*/ 545 h 1445"/>
                    <a:gd name="T24" fmla="*/ 540 w 1140"/>
                    <a:gd name="T25" fmla="*/ 560 h 1445"/>
                    <a:gd name="T26" fmla="*/ 655 w 1140"/>
                    <a:gd name="T27" fmla="*/ 515 h 1445"/>
                    <a:gd name="T28" fmla="*/ 735 w 1140"/>
                    <a:gd name="T29" fmla="*/ 440 h 1445"/>
                    <a:gd name="T30" fmla="*/ 825 w 1140"/>
                    <a:gd name="T31" fmla="*/ 455 h 1445"/>
                    <a:gd name="T32" fmla="*/ 780 w 1140"/>
                    <a:gd name="T33" fmla="*/ 335 h 1445"/>
                    <a:gd name="T34" fmla="*/ 820 w 1140"/>
                    <a:gd name="T35" fmla="*/ 140 h 1445"/>
                    <a:gd name="T36" fmla="*/ 820 w 1140"/>
                    <a:gd name="T37" fmla="*/ 30 h 1445"/>
                    <a:gd name="T38" fmla="*/ 865 w 1140"/>
                    <a:gd name="T39" fmla="*/ 0 h 1445"/>
                    <a:gd name="T40" fmla="*/ 960 w 1140"/>
                    <a:gd name="T41" fmla="*/ 155 h 1445"/>
                    <a:gd name="T42" fmla="*/ 1110 w 1140"/>
                    <a:gd name="T43" fmla="*/ 195 h 1445"/>
                    <a:gd name="T44" fmla="*/ 1140 w 1140"/>
                    <a:gd name="T45" fmla="*/ 360 h 1445"/>
                    <a:gd name="T46" fmla="*/ 840 w 1140"/>
                    <a:gd name="T47" fmla="*/ 455 h 1445"/>
                    <a:gd name="T48" fmla="*/ 865 w 1140"/>
                    <a:gd name="T49" fmla="*/ 530 h 1445"/>
                    <a:gd name="T50" fmla="*/ 910 w 1140"/>
                    <a:gd name="T51" fmla="*/ 620 h 1445"/>
                    <a:gd name="T52" fmla="*/ 670 w 1140"/>
                    <a:gd name="T53" fmla="*/ 840 h 1445"/>
                    <a:gd name="T54" fmla="*/ 445 w 1140"/>
                    <a:gd name="T55" fmla="*/ 995 h 1445"/>
                    <a:gd name="T56" fmla="*/ 355 w 1140"/>
                    <a:gd name="T57" fmla="*/ 1230 h 1445"/>
                    <a:gd name="T58" fmla="*/ 285 w 1140"/>
                    <a:gd name="T59" fmla="*/ 1350 h 1445"/>
                    <a:gd name="T60" fmla="*/ 265 w 1140"/>
                    <a:gd name="T61" fmla="*/ 144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0" h="1445">
                      <a:moveTo>
                        <a:pt x="265" y="1445"/>
                      </a:moveTo>
                      <a:lnTo>
                        <a:pt x="180" y="1445"/>
                      </a:lnTo>
                      <a:lnTo>
                        <a:pt x="75" y="1395"/>
                      </a:lnTo>
                      <a:lnTo>
                        <a:pt x="0" y="1280"/>
                      </a:lnTo>
                      <a:lnTo>
                        <a:pt x="150" y="995"/>
                      </a:lnTo>
                      <a:lnTo>
                        <a:pt x="270" y="840"/>
                      </a:lnTo>
                      <a:lnTo>
                        <a:pt x="355" y="840"/>
                      </a:lnTo>
                      <a:lnTo>
                        <a:pt x="465" y="725"/>
                      </a:lnTo>
                      <a:lnTo>
                        <a:pt x="315" y="785"/>
                      </a:lnTo>
                      <a:lnTo>
                        <a:pt x="159" y="780"/>
                      </a:lnTo>
                      <a:lnTo>
                        <a:pt x="236" y="671"/>
                      </a:lnTo>
                      <a:lnTo>
                        <a:pt x="300" y="545"/>
                      </a:lnTo>
                      <a:lnTo>
                        <a:pt x="540" y="560"/>
                      </a:lnTo>
                      <a:lnTo>
                        <a:pt x="655" y="515"/>
                      </a:lnTo>
                      <a:lnTo>
                        <a:pt x="735" y="440"/>
                      </a:lnTo>
                      <a:lnTo>
                        <a:pt x="825" y="455"/>
                      </a:lnTo>
                      <a:lnTo>
                        <a:pt x="780" y="335"/>
                      </a:lnTo>
                      <a:lnTo>
                        <a:pt x="820" y="140"/>
                      </a:lnTo>
                      <a:lnTo>
                        <a:pt x="820" y="30"/>
                      </a:lnTo>
                      <a:lnTo>
                        <a:pt x="865" y="0"/>
                      </a:lnTo>
                      <a:lnTo>
                        <a:pt x="960" y="155"/>
                      </a:lnTo>
                      <a:lnTo>
                        <a:pt x="1110" y="195"/>
                      </a:lnTo>
                      <a:lnTo>
                        <a:pt x="1140" y="360"/>
                      </a:lnTo>
                      <a:lnTo>
                        <a:pt x="840" y="455"/>
                      </a:lnTo>
                      <a:lnTo>
                        <a:pt x="865" y="530"/>
                      </a:lnTo>
                      <a:lnTo>
                        <a:pt x="910" y="620"/>
                      </a:lnTo>
                      <a:lnTo>
                        <a:pt x="670" y="840"/>
                      </a:lnTo>
                      <a:lnTo>
                        <a:pt x="445" y="995"/>
                      </a:lnTo>
                      <a:lnTo>
                        <a:pt x="355" y="1230"/>
                      </a:lnTo>
                      <a:lnTo>
                        <a:pt x="285" y="1350"/>
                      </a:lnTo>
                      <a:lnTo>
                        <a:pt x="265" y="1445"/>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nvGrpSpPr>
                <p:cNvPr id="16" name="组合 81"/>
                <p:cNvGrpSpPr/>
                <p:nvPr/>
              </p:nvGrpSpPr>
              <p:grpSpPr>
                <a:xfrm>
                  <a:off x="5256603" y="3398151"/>
                  <a:ext cx="1655759" cy="1985963"/>
                  <a:chOff x="5256614" y="3398149"/>
                  <a:chExt cx="1655762" cy="1985962"/>
                </a:xfrm>
                <a:grpFill/>
              </p:grpSpPr>
              <p:sp>
                <p:nvSpPr>
                  <p:cNvPr id="44" name="Freeform 43"/>
                  <p:cNvSpPr>
                    <a:spLocks/>
                  </p:cNvSpPr>
                  <p:nvPr/>
                </p:nvSpPr>
                <p:spPr bwMode="auto">
                  <a:xfrm>
                    <a:off x="5256614" y="3398149"/>
                    <a:ext cx="1655762" cy="1985962"/>
                  </a:xfrm>
                  <a:custGeom>
                    <a:avLst/>
                    <a:gdLst>
                      <a:gd name="T0" fmla="*/ 0 w 4606"/>
                      <a:gd name="T1" fmla="*/ 85 h 5532"/>
                      <a:gd name="T2" fmla="*/ 170 w 4606"/>
                      <a:gd name="T3" fmla="*/ 480 h 5532"/>
                      <a:gd name="T4" fmla="*/ 210 w 4606"/>
                      <a:gd name="T5" fmla="*/ 630 h 5532"/>
                      <a:gd name="T6" fmla="*/ 255 w 4606"/>
                      <a:gd name="T7" fmla="*/ 1080 h 5532"/>
                      <a:gd name="T8" fmla="*/ 185 w 4606"/>
                      <a:gd name="T9" fmla="*/ 1320 h 5532"/>
                      <a:gd name="T10" fmla="*/ 630 w 4606"/>
                      <a:gd name="T11" fmla="*/ 1785 h 5532"/>
                      <a:gd name="T12" fmla="*/ 615 w 4606"/>
                      <a:gd name="T13" fmla="*/ 2235 h 5532"/>
                      <a:gd name="T14" fmla="*/ 285 w 4606"/>
                      <a:gd name="T15" fmla="*/ 2535 h 5532"/>
                      <a:gd name="T16" fmla="*/ 260 w 4606"/>
                      <a:gd name="T17" fmla="*/ 2760 h 5532"/>
                      <a:gd name="T18" fmla="*/ 510 w 4606"/>
                      <a:gd name="T19" fmla="*/ 3315 h 5532"/>
                      <a:gd name="T20" fmla="*/ 525 w 4606"/>
                      <a:gd name="T21" fmla="*/ 3495 h 5532"/>
                      <a:gd name="T22" fmla="*/ 515 w 4606"/>
                      <a:gd name="T23" fmla="*/ 3690 h 5532"/>
                      <a:gd name="T24" fmla="*/ 385 w 4606"/>
                      <a:gd name="T25" fmla="*/ 3655 h 5532"/>
                      <a:gd name="T26" fmla="*/ 435 w 4606"/>
                      <a:gd name="T27" fmla="*/ 3858 h 5532"/>
                      <a:gd name="T28" fmla="*/ 602 w 4606"/>
                      <a:gd name="T29" fmla="*/ 5037 h 5532"/>
                      <a:gd name="T30" fmla="*/ 1163 w 4606"/>
                      <a:gd name="T31" fmla="*/ 5346 h 5532"/>
                      <a:gd name="T32" fmla="*/ 1770 w 4606"/>
                      <a:gd name="T33" fmla="*/ 5361 h 5532"/>
                      <a:gd name="T34" fmla="*/ 2180 w 4606"/>
                      <a:gd name="T35" fmla="*/ 5506 h 5532"/>
                      <a:gd name="T36" fmla="*/ 2702 w 4606"/>
                      <a:gd name="T37" fmla="*/ 5170 h 5532"/>
                      <a:gd name="T38" fmla="*/ 2826 w 4606"/>
                      <a:gd name="T39" fmla="*/ 4545 h 5532"/>
                      <a:gd name="T40" fmla="*/ 2826 w 4606"/>
                      <a:gd name="T41" fmla="*/ 4375 h 5532"/>
                      <a:gd name="T42" fmla="*/ 2971 w 4606"/>
                      <a:gd name="T43" fmla="*/ 4275 h 5532"/>
                      <a:gd name="T44" fmla="*/ 3166 w 4606"/>
                      <a:gd name="T45" fmla="*/ 4200 h 5532"/>
                      <a:gd name="T46" fmla="*/ 3601 w 4606"/>
                      <a:gd name="T47" fmla="*/ 4005 h 5532"/>
                      <a:gd name="T48" fmla="*/ 3681 w 4606"/>
                      <a:gd name="T49" fmla="*/ 3720 h 5532"/>
                      <a:gd name="T50" fmla="*/ 3426 w 4606"/>
                      <a:gd name="T51" fmla="*/ 3685 h 5532"/>
                      <a:gd name="T52" fmla="*/ 2901 w 4606"/>
                      <a:gd name="T53" fmla="*/ 4075 h 5532"/>
                      <a:gd name="T54" fmla="*/ 2706 w 4606"/>
                      <a:gd name="T55" fmla="*/ 4440 h 5532"/>
                      <a:gd name="T56" fmla="*/ 2496 w 4606"/>
                      <a:gd name="T57" fmla="*/ 4735 h 5532"/>
                      <a:gd name="T58" fmla="*/ 2706 w 4606"/>
                      <a:gd name="T59" fmla="*/ 4140 h 5532"/>
                      <a:gd name="T60" fmla="*/ 2811 w 4606"/>
                      <a:gd name="T61" fmla="*/ 3940 h 5532"/>
                      <a:gd name="T62" fmla="*/ 3031 w 4606"/>
                      <a:gd name="T63" fmla="*/ 3630 h 5532"/>
                      <a:gd name="T64" fmla="*/ 3306 w 4606"/>
                      <a:gd name="T65" fmla="*/ 3355 h 5532"/>
                      <a:gd name="T66" fmla="*/ 4281 w 4606"/>
                      <a:gd name="T67" fmla="*/ 3000 h 5532"/>
                      <a:gd name="T68" fmla="*/ 4381 w 4606"/>
                      <a:gd name="T69" fmla="*/ 2580 h 5532"/>
                      <a:gd name="T70" fmla="*/ 4531 w 4606"/>
                      <a:gd name="T71" fmla="*/ 2220 h 5532"/>
                      <a:gd name="T72" fmla="*/ 3464 w 4606"/>
                      <a:gd name="T73" fmla="*/ 2716 h 5532"/>
                      <a:gd name="T74" fmla="*/ 3315 w 4606"/>
                      <a:gd name="T75" fmla="*/ 2785 h 5532"/>
                      <a:gd name="T76" fmla="*/ 3156 w 4606"/>
                      <a:gd name="T77" fmla="*/ 2875 h 5532"/>
                      <a:gd name="T78" fmla="*/ 3066 w 4606"/>
                      <a:gd name="T79" fmla="*/ 2845 h 5532"/>
                      <a:gd name="T80" fmla="*/ 2865 w 4606"/>
                      <a:gd name="T81" fmla="*/ 2611 h 5532"/>
                      <a:gd name="T82" fmla="*/ 2661 w 4606"/>
                      <a:gd name="T83" fmla="*/ 2625 h 5532"/>
                      <a:gd name="T84" fmla="*/ 2513 w 4606"/>
                      <a:gd name="T85" fmla="*/ 2355 h 5532"/>
                      <a:gd name="T86" fmla="*/ 2526 w 4606"/>
                      <a:gd name="T87" fmla="*/ 2050 h 5532"/>
                      <a:gd name="T88" fmla="*/ 2780 w 4606"/>
                      <a:gd name="T89" fmla="*/ 1995 h 5532"/>
                      <a:gd name="T90" fmla="*/ 2906 w 4606"/>
                      <a:gd name="T91" fmla="*/ 1495 h 5532"/>
                      <a:gd name="T92" fmla="*/ 2585 w 4606"/>
                      <a:gd name="T93" fmla="*/ 882 h 5532"/>
                      <a:gd name="T94" fmla="*/ 2421 w 4606"/>
                      <a:gd name="T95" fmla="*/ 660 h 5532"/>
                      <a:gd name="T96" fmla="*/ 2331 w 4606"/>
                      <a:gd name="T97" fmla="*/ 282 h 5532"/>
                      <a:gd name="T98" fmla="*/ 2195 w 4606"/>
                      <a:gd name="T99" fmla="*/ 510 h 5532"/>
                      <a:gd name="T100" fmla="*/ 2280 w 4606"/>
                      <a:gd name="T101" fmla="*/ 720 h 5532"/>
                      <a:gd name="T102" fmla="*/ 2040 w 4606"/>
                      <a:gd name="T103" fmla="*/ 1065 h 5532"/>
                      <a:gd name="T104" fmla="*/ 1830 w 4606"/>
                      <a:gd name="T105" fmla="*/ 900 h 5532"/>
                      <a:gd name="T106" fmla="*/ 1650 w 4606"/>
                      <a:gd name="T107" fmla="*/ 1020 h 5532"/>
                      <a:gd name="T108" fmla="*/ 1635 w 4606"/>
                      <a:gd name="T109" fmla="*/ 795 h 5532"/>
                      <a:gd name="T110" fmla="*/ 1490 w 4606"/>
                      <a:gd name="T111" fmla="*/ 340 h 5532"/>
                      <a:gd name="T112" fmla="*/ 1385 w 4606"/>
                      <a:gd name="T113" fmla="*/ 330 h 5532"/>
                      <a:gd name="T114" fmla="*/ 1085 w 4606"/>
                      <a:gd name="T115" fmla="*/ 210 h 5532"/>
                      <a:gd name="T116" fmla="*/ 710 w 4606"/>
                      <a:gd name="T117" fmla="*/ 0 h 5532"/>
                      <a:gd name="T118" fmla="*/ 380 w 4606"/>
                      <a:gd name="T119" fmla="*/ 135 h 5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06" h="5532">
                        <a:moveTo>
                          <a:pt x="155" y="25"/>
                        </a:moveTo>
                        <a:lnTo>
                          <a:pt x="0" y="85"/>
                        </a:lnTo>
                        <a:lnTo>
                          <a:pt x="20" y="220"/>
                        </a:lnTo>
                        <a:lnTo>
                          <a:pt x="170" y="480"/>
                        </a:lnTo>
                        <a:lnTo>
                          <a:pt x="50" y="660"/>
                        </a:lnTo>
                        <a:lnTo>
                          <a:pt x="210" y="630"/>
                        </a:lnTo>
                        <a:lnTo>
                          <a:pt x="300" y="865"/>
                        </a:lnTo>
                        <a:lnTo>
                          <a:pt x="255" y="1080"/>
                        </a:lnTo>
                        <a:lnTo>
                          <a:pt x="170" y="1215"/>
                        </a:lnTo>
                        <a:lnTo>
                          <a:pt x="185" y="1320"/>
                        </a:lnTo>
                        <a:lnTo>
                          <a:pt x="500" y="1515"/>
                        </a:lnTo>
                        <a:lnTo>
                          <a:pt x="630" y="1785"/>
                        </a:lnTo>
                        <a:lnTo>
                          <a:pt x="680" y="2010"/>
                        </a:lnTo>
                        <a:lnTo>
                          <a:pt x="615" y="2235"/>
                        </a:lnTo>
                        <a:lnTo>
                          <a:pt x="360" y="2550"/>
                        </a:lnTo>
                        <a:lnTo>
                          <a:pt x="285" y="2535"/>
                        </a:lnTo>
                        <a:lnTo>
                          <a:pt x="185" y="2595"/>
                        </a:lnTo>
                        <a:lnTo>
                          <a:pt x="260" y="2760"/>
                        </a:lnTo>
                        <a:lnTo>
                          <a:pt x="375" y="2805"/>
                        </a:lnTo>
                        <a:lnTo>
                          <a:pt x="510" y="3315"/>
                        </a:lnTo>
                        <a:lnTo>
                          <a:pt x="545" y="3390"/>
                        </a:lnTo>
                        <a:lnTo>
                          <a:pt x="525" y="3495"/>
                        </a:lnTo>
                        <a:lnTo>
                          <a:pt x="560" y="3615"/>
                        </a:lnTo>
                        <a:lnTo>
                          <a:pt x="515" y="3690"/>
                        </a:lnTo>
                        <a:lnTo>
                          <a:pt x="435" y="3610"/>
                        </a:lnTo>
                        <a:lnTo>
                          <a:pt x="385" y="3655"/>
                        </a:lnTo>
                        <a:lnTo>
                          <a:pt x="365" y="3793"/>
                        </a:lnTo>
                        <a:lnTo>
                          <a:pt x="435" y="3858"/>
                        </a:lnTo>
                        <a:lnTo>
                          <a:pt x="456" y="4098"/>
                        </a:lnTo>
                        <a:lnTo>
                          <a:pt x="602" y="5037"/>
                        </a:lnTo>
                        <a:lnTo>
                          <a:pt x="810" y="5287"/>
                        </a:lnTo>
                        <a:lnTo>
                          <a:pt x="1163" y="5346"/>
                        </a:lnTo>
                        <a:lnTo>
                          <a:pt x="1400" y="5470"/>
                        </a:lnTo>
                        <a:lnTo>
                          <a:pt x="1770" y="5361"/>
                        </a:lnTo>
                        <a:lnTo>
                          <a:pt x="1872" y="5532"/>
                        </a:lnTo>
                        <a:lnTo>
                          <a:pt x="2180" y="5506"/>
                        </a:lnTo>
                        <a:lnTo>
                          <a:pt x="2535" y="5398"/>
                        </a:lnTo>
                        <a:lnTo>
                          <a:pt x="2702" y="5170"/>
                        </a:lnTo>
                        <a:lnTo>
                          <a:pt x="2745" y="4815"/>
                        </a:lnTo>
                        <a:lnTo>
                          <a:pt x="2826" y="4545"/>
                        </a:lnTo>
                        <a:lnTo>
                          <a:pt x="2911" y="4420"/>
                        </a:lnTo>
                        <a:lnTo>
                          <a:pt x="2826" y="4375"/>
                        </a:lnTo>
                        <a:lnTo>
                          <a:pt x="2851" y="4300"/>
                        </a:lnTo>
                        <a:lnTo>
                          <a:pt x="2971" y="4275"/>
                        </a:lnTo>
                        <a:lnTo>
                          <a:pt x="3081" y="4170"/>
                        </a:lnTo>
                        <a:lnTo>
                          <a:pt x="3166" y="4200"/>
                        </a:lnTo>
                        <a:lnTo>
                          <a:pt x="3316" y="4065"/>
                        </a:lnTo>
                        <a:lnTo>
                          <a:pt x="3601" y="4005"/>
                        </a:lnTo>
                        <a:lnTo>
                          <a:pt x="3711" y="3870"/>
                        </a:lnTo>
                        <a:lnTo>
                          <a:pt x="3681" y="3720"/>
                        </a:lnTo>
                        <a:lnTo>
                          <a:pt x="3571" y="3675"/>
                        </a:lnTo>
                        <a:lnTo>
                          <a:pt x="3426" y="3685"/>
                        </a:lnTo>
                        <a:lnTo>
                          <a:pt x="3136" y="3835"/>
                        </a:lnTo>
                        <a:lnTo>
                          <a:pt x="2901" y="4075"/>
                        </a:lnTo>
                        <a:lnTo>
                          <a:pt x="2746" y="4300"/>
                        </a:lnTo>
                        <a:lnTo>
                          <a:pt x="2706" y="4440"/>
                        </a:lnTo>
                        <a:lnTo>
                          <a:pt x="2571" y="4725"/>
                        </a:lnTo>
                        <a:lnTo>
                          <a:pt x="2496" y="4735"/>
                        </a:lnTo>
                        <a:lnTo>
                          <a:pt x="2676" y="4290"/>
                        </a:lnTo>
                        <a:lnTo>
                          <a:pt x="2706" y="4140"/>
                        </a:lnTo>
                        <a:lnTo>
                          <a:pt x="2796" y="4030"/>
                        </a:lnTo>
                        <a:lnTo>
                          <a:pt x="2811" y="3940"/>
                        </a:lnTo>
                        <a:lnTo>
                          <a:pt x="3031" y="3775"/>
                        </a:lnTo>
                        <a:lnTo>
                          <a:pt x="3031" y="3630"/>
                        </a:lnTo>
                        <a:lnTo>
                          <a:pt x="3051" y="3490"/>
                        </a:lnTo>
                        <a:lnTo>
                          <a:pt x="3306" y="3355"/>
                        </a:lnTo>
                        <a:lnTo>
                          <a:pt x="3991" y="3145"/>
                        </a:lnTo>
                        <a:lnTo>
                          <a:pt x="4281" y="3000"/>
                        </a:lnTo>
                        <a:lnTo>
                          <a:pt x="4356" y="2740"/>
                        </a:lnTo>
                        <a:lnTo>
                          <a:pt x="4381" y="2580"/>
                        </a:lnTo>
                        <a:lnTo>
                          <a:pt x="4606" y="2355"/>
                        </a:lnTo>
                        <a:lnTo>
                          <a:pt x="4531" y="2220"/>
                        </a:lnTo>
                        <a:lnTo>
                          <a:pt x="3841" y="2545"/>
                        </a:lnTo>
                        <a:lnTo>
                          <a:pt x="3464" y="2716"/>
                        </a:lnTo>
                        <a:lnTo>
                          <a:pt x="3286" y="2610"/>
                        </a:lnTo>
                        <a:lnTo>
                          <a:pt x="3315" y="2785"/>
                        </a:lnTo>
                        <a:lnTo>
                          <a:pt x="3272" y="2905"/>
                        </a:lnTo>
                        <a:lnTo>
                          <a:pt x="3156" y="2875"/>
                        </a:lnTo>
                        <a:lnTo>
                          <a:pt x="3096" y="2763"/>
                        </a:lnTo>
                        <a:lnTo>
                          <a:pt x="3066" y="2845"/>
                        </a:lnTo>
                        <a:lnTo>
                          <a:pt x="2873" y="2760"/>
                        </a:lnTo>
                        <a:lnTo>
                          <a:pt x="2865" y="2611"/>
                        </a:lnTo>
                        <a:lnTo>
                          <a:pt x="2751" y="2682"/>
                        </a:lnTo>
                        <a:lnTo>
                          <a:pt x="2661" y="2625"/>
                        </a:lnTo>
                        <a:lnTo>
                          <a:pt x="2671" y="2470"/>
                        </a:lnTo>
                        <a:lnTo>
                          <a:pt x="2513" y="2355"/>
                        </a:lnTo>
                        <a:lnTo>
                          <a:pt x="2465" y="2206"/>
                        </a:lnTo>
                        <a:lnTo>
                          <a:pt x="2526" y="2050"/>
                        </a:lnTo>
                        <a:lnTo>
                          <a:pt x="2543" y="1929"/>
                        </a:lnTo>
                        <a:lnTo>
                          <a:pt x="2780" y="1995"/>
                        </a:lnTo>
                        <a:lnTo>
                          <a:pt x="3098" y="1846"/>
                        </a:lnTo>
                        <a:lnTo>
                          <a:pt x="2906" y="1495"/>
                        </a:lnTo>
                        <a:lnTo>
                          <a:pt x="2711" y="1083"/>
                        </a:lnTo>
                        <a:lnTo>
                          <a:pt x="2585" y="882"/>
                        </a:lnTo>
                        <a:lnTo>
                          <a:pt x="2597" y="631"/>
                        </a:lnTo>
                        <a:lnTo>
                          <a:pt x="2421" y="660"/>
                        </a:lnTo>
                        <a:lnTo>
                          <a:pt x="2420" y="492"/>
                        </a:lnTo>
                        <a:lnTo>
                          <a:pt x="2331" y="282"/>
                        </a:lnTo>
                        <a:lnTo>
                          <a:pt x="2225" y="385"/>
                        </a:lnTo>
                        <a:lnTo>
                          <a:pt x="2195" y="510"/>
                        </a:lnTo>
                        <a:lnTo>
                          <a:pt x="2255" y="570"/>
                        </a:lnTo>
                        <a:lnTo>
                          <a:pt x="2280" y="720"/>
                        </a:lnTo>
                        <a:lnTo>
                          <a:pt x="2165" y="825"/>
                        </a:lnTo>
                        <a:lnTo>
                          <a:pt x="2040" y="1065"/>
                        </a:lnTo>
                        <a:lnTo>
                          <a:pt x="1920" y="975"/>
                        </a:lnTo>
                        <a:lnTo>
                          <a:pt x="1830" y="900"/>
                        </a:lnTo>
                        <a:lnTo>
                          <a:pt x="1730" y="915"/>
                        </a:lnTo>
                        <a:lnTo>
                          <a:pt x="1650" y="1020"/>
                        </a:lnTo>
                        <a:lnTo>
                          <a:pt x="1560" y="985"/>
                        </a:lnTo>
                        <a:lnTo>
                          <a:pt x="1635" y="795"/>
                        </a:lnTo>
                        <a:lnTo>
                          <a:pt x="1500" y="600"/>
                        </a:lnTo>
                        <a:lnTo>
                          <a:pt x="1490" y="340"/>
                        </a:lnTo>
                        <a:lnTo>
                          <a:pt x="1460" y="285"/>
                        </a:lnTo>
                        <a:lnTo>
                          <a:pt x="1385" y="330"/>
                        </a:lnTo>
                        <a:lnTo>
                          <a:pt x="1080" y="295"/>
                        </a:lnTo>
                        <a:lnTo>
                          <a:pt x="1085" y="210"/>
                        </a:lnTo>
                        <a:lnTo>
                          <a:pt x="990" y="180"/>
                        </a:lnTo>
                        <a:lnTo>
                          <a:pt x="710" y="0"/>
                        </a:lnTo>
                        <a:lnTo>
                          <a:pt x="575" y="130"/>
                        </a:lnTo>
                        <a:lnTo>
                          <a:pt x="380" y="135"/>
                        </a:lnTo>
                        <a:lnTo>
                          <a:pt x="155" y="25"/>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5" name="Freeform 44"/>
                  <p:cNvSpPr>
                    <a:spLocks/>
                  </p:cNvSpPr>
                  <p:nvPr/>
                </p:nvSpPr>
                <p:spPr bwMode="auto">
                  <a:xfrm>
                    <a:off x="6518676" y="4604649"/>
                    <a:ext cx="222250" cy="57150"/>
                  </a:xfrm>
                  <a:custGeom>
                    <a:avLst/>
                    <a:gdLst>
                      <a:gd name="T0" fmla="*/ 124 w 124"/>
                      <a:gd name="T1" fmla="*/ 17 h 32"/>
                      <a:gd name="T2" fmla="*/ 103 w 124"/>
                      <a:gd name="T3" fmla="*/ 32 h 32"/>
                      <a:gd name="T4" fmla="*/ 48 w 124"/>
                      <a:gd name="T5" fmla="*/ 32 h 32"/>
                      <a:gd name="T6" fmla="*/ 34 w 124"/>
                      <a:gd name="T7" fmla="*/ 20 h 32"/>
                      <a:gd name="T8" fmla="*/ 0 w 124"/>
                      <a:gd name="T9" fmla="*/ 18 h 32"/>
                      <a:gd name="T10" fmla="*/ 24 w 124"/>
                      <a:gd name="T11" fmla="*/ 6 h 32"/>
                      <a:gd name="T12" fmla="*/ 60 w 124"/>
                      <a:gd name="T13" fmla="*/ 0 h 32"/>
                      <a:gd name="T14" fmla="*/ 94 w 124"/>
                      <a:gd name="T15" fmla="*/ 12 h 32"/>
                      <a:gd name="T16" fmla="*/ 124 w 124"/>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2">
                        <a:moveTo>
                          <a:pt x="124" y="17"/>
                        </a:moveTo>
                        <a:lnTo>
                          <a:pt x="103" y="32"/>
                        </a:lnTo>
                        <a:lnTo>
                          <a:pt x="48" y="32"/>
                        </a:lnTo>
                        <a:lnTo>
                          <a:pt x="34" y="20"/>
                        </a:lnTo>
                        <a:lnTo>
                          <a:pt x="0" y="18"/>
                        </a:lnTo>
                        <a:lnTo>
                          <a:pt x="24" y="6"/>
                        </a:lnTo>
                        <a:lnTo>
                          <a:pt x="60" y="0"/>
                        </a:lnTo>
                        <a:lnTo>
                          <a:pt x="94" y="12"/>
                        </a:lnTo>
                        <a:lnTo>
                          <a:pt x="124" y="17"/>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17" name="Freeform 16"/>
                <p:cNvSpPr>
                  <a:spLocks/>
                </p:cNvSpPr>
                <p:nvPr/>
              </p:nvSpPr>
              <p:spPr bwMode="auto">
                <a:xfrm>
                  <a:off x="6644075" y="4926914"/>
                  <a:ext cx="161925" cy="90488"/>
                </a:xfrm>
                <a:custGeom>
                  <a:avLst/>
                  <a:gdLst>
                    <a:gd name="T0" fmla="*/ 90 w 90"/>
                    <a:gd name="T1" fmla="*/ 28 h 51"/>
                    <a:gd name="T2" fmla="*/ 79 w 90"/>
                    <a:gd name="T3" fmla="*/ 44 h 51"/>
                    <a:gd name="T4" fmla="*/ 60 w 90"/>
                    <a:gd name="T5" fmla="*/ 51 h 51"/>
                    <a:gd name="T6" fmla="*/ 24 w 90"/>
                    <a:gd name="T7" fmla="*/ 44 h 51"/>
                    <a:gd name="T8" fmla="*/ 10 w 90"/>
                    <a:gd name="T9" fmla="*/ 32 h 51"/>
                    <a:gd name="T10" fmla="*/ 0 w 90"/>
                    <a:gd name="T11" fmla="*/ 18 h 51"/>
                    <a:gd name="T12" fmla="*/ 9 w 90"/>
                    <a:gd name="T13" fmla="*/ 0 h 51"/>
                    <a:gd name="T14" fmla="*/ 12 w 90"/>
                    <a:gd name="T15" fmla="*/ 16 h 51"/>
                    <a:gd name="T16" fmla="*/ 30 w 90"/>
                    <a:gd name="T17" fmla="*/ 21 h 51"/>
                    <a:gd name="T18" fmla="*/ 70 w 90"/>
                    <a:gd name="T19" fmla="*/ 24 h 51"/>
                    <a:gd name="T20" fmla="*/ 89 w 90"/>
                    <a:gd name="T21" fmla="*/ 19 h 51"/>
                    <a:gd name="T22" fmla="*/ 90 w 90"/>
                    <a:gd name="T23"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51">
                      <a:moveTo>
                        <a:pt x="90" y="28"/>
                      </a:moveTo>
                      <a:lnTo>
                        <a:pt x="79" y="44"/>
                      </a:lnTo>
                      <a:lnTo>
                        <a:pt x="60" y="51"/>
                      </a:lnTo>
                      <a:lnTo>
                        <a:pt x="24" y="44"/>
                      </a:lnTo>
                      <a:lnTo>
                        <a:pt x="10" y="32"/>
                      </a:lnTo>
                      <a:lnTo>
                        <a:pt x="0" y="18"/>
                      </a:lnTo>
                      <a:lnTo>
                        <a:pt x="9" y="0"/>
                      </a:lnTo>
                      <a:lnTo>
                        <a:pt x="12" y="16"/>
                      </a:lnTo>
                      <a:lnTo>
                        <a:pt x="30" y="21"/>
                      </a:lnTo>
                      <a:lnTo>
                        <a:pt x="70" y="24"/>
                      </a:lnTo>
                      <a:lnTo>
                        <a:pt x="89" y="19"/>
                      </a:lnTo>
                      <a:lnTo>
                        <a:pt x="90" y="28"/>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 name="Freeform 17"/>
                <p:cNvSpPr>
                  <a:spLocks/>
                </p:cNvSpPr>
                <p:nvPr/>
              </p:nvSpPr>
              <p:spPr bwMode="auto">
                <a:xfrm>
                  <a:off x="6925062" y="4166854"/>
                  <a:ext cx="461962" cy="571501"/>
                </a:xfrm>
                <a:custGeom>
                  <a:avLst/>
                  <a:gdLst>
                    <a:gd name="T0" fmla="*/ 206 w 1285"/>
                    <a:gd name="T1" fmla="*/ 0 h 1591"/>
                    <a:gd name="T2" fmla="*/ 274 w 1285"/>
                    <a:gd name="T3" fmla="*/ 72 h 1591"/>
                    <a:gd name="T4" fmla="*/ 265 w 1285"/>
                    <a:gd name="T5" fmla="*/ 196 h 1591"/>
                    <a:gd name="T6" fmla="*/ 235 w 1285"/>
                    <a:gd name="T7" fmla="*/ 356 h 1591"/>
                    <a:gd name="T8" fmla="*/ 225 w 1285"/>
                    <a:gd name="T9" fmla="*/ 506 h 1591"/>
                    <a:gd name="T10" fmla="*/ 205 w 1285"/>
                    <a:gd name="T11" fmla="*/ 661 h 1591"/>
                    <a:gd name="T12" fmla="*/ 235 w 1285"/>
                    <a:gd name="T13" fmla="*/ 791 h 1591"/>
                    <a:gd name="T14" fmla="*/ 340 w 1285"/>
                    <a:gd name="T15" fmla="*/ 611 h 1591"/>
                    <a:gd name="T16" fmla="*/ 430 w 1285"/>
                    <a:gd name="T17" fmla="*/ 586 h 1591"/>
                    <a:gd name="T18" fmla="*/ 345 w 1285"/>
                    <a:gd name="T19" fmla="*/ 766 h 1591"/>
                    <a:gd name="T20" fmla="*/ 520 w 1285"/>
                    <a:gd name="T21" fmla="*/ 761 h 1591"/>
                    <a:gd name="T22" fmla="*/ 625 w 1285"/>
                    <a:gd name="T23" fmla="*/ 706 h 1591"/>
                    <a:gd name="T24" fmla="*/ 730 w 1285"/>
                    <a:gd name="T25" fmla="*/ 656 h 1591"/>
                    <a:gd name="T26" fmla="*/ 820 w 1285"/>
                    <a:gd name="T27" fmla="*/ 601 h 1591"/>
                    <a:gd name="T28" fmla="*/ 885 w 1285"/>
                    <a:gd name="T29" fmla="*/ 646 h 1591"/>
                    <a:gd name="T30" fmla="*/ 825 w 1285"/>
                    <a:gd name="T31" fmla="*/ 781 h 1591"/>
                    <a:gd name="T32" fmla="*/ 1000 w 1285"/>
                    <a:gd name="T33" fmla="*/ 766 h 1591"/>
                    <a:gd name="T34" fmla="*/ 1020 w 1285"/>
                    <a:gd name="T35" fmla="*/ 931 h 1591"/>
                    <a:gd name="T36" fmla="*/ 1005 w 1285"/>
                    <a:gd name="T37" fmla="*/ 1061 h 1591"/>
                    <a:gd name="T38" fmla="*/ 1090 w 1285"/>
                    <a:gd name="T39" fmla="*/ 1046 h 1591"/>
                    <a:gd name="T40" fmla="*/ 1140 w 1285"/>
                    <a:gd name="T41" fmla="*/ 926 h 1591"/>
                    <a:gd name="T42" fmla="*/ 1230 w 1285"/>
                    <a:gd name="T43" fmla="*/ 956 h 1591"/>
                    <a:gd name="T44" fmla="*/ 1275 w 1285"/>
                    <a:gd name="T45" fmla="*/ 1031 h 1591"/>
                    <a:gd name="T46" fmla="*/ 1225 w 1285"/>
                    <a:gd name="T47" fmla="*/ 1136 h 1591"/>
                    <a:gd name="T48" fmla="*/ 1285 w 1285"/>
                    <a:gd name="T49" fmla="*/ 1331 h 1591"/>
                    <a:gd name="T50" fmla="*/ 1180 w 1285"/>
                    <a:gd name="T51" fmla="*/ 1331 h 1591"/>
                    <a:gd name="T52" fmla="*/ 1140 w 1285"/>
                    <a:gd name="T53" fmla="*/ 1211 h 1591"/>
                    <a:gd name="T54" fmla="*/ 1105 w 1285"/>
                    <a:gd name="T55" fmla="*/ 1231 h 1591"/>
                    <a:gd name="T56" fmla="*/ 1080 w 1285"/>
                    <a:gd name="T57" fmla="*/ 1391 h 1591"/>
                    <a:gd name="T58" fmla="*/ 1030 w 1285"/>
                    <a:gd name="T59" fmla="*/ 1166 h 1591"/>
                    <a:gd name="T60" fmla="*/ 970 w 1285"/>
                    <a:gd name="T61" fmla="*/ 1081 h 1591"/>
                    <a:gd name="T62" fmla="*/ 900 w 1285"/>
                    <a:gd name="T63" fmla="*/ 1196 h 1591"/>
                    <a:gd name="T64" fmla="*/ 750 w 1285"/>
                    <a:gd name="T65" fmla="*/ 1246 h 1591"/>
                    <a:gd name="T66" fmla="*/ 685 w 1285"/>
                    <a:gd name="T67" fmla="*/ 1186 h 1591"/>
                    <a:gd name="T68" fmla="*/ 555 w 1285"/>
                    <a:gd name="T69" fmla="*/ 1381 h 1591"/>
                    <a:gd name="T70" fmla="*/ 325 w 1285"/>
                    <a:gd name="T71" fmla="*/ 1436 h 1591"/>
                    <a:gd name="T72" fmla="*/ 90 w 1285"/>
                    <a:gd name="T73" fmla="*/ 1591 h 1591"/>
                    <a:gd name="T74" fmla="*/ 10 w 1285"/>
                    <a:gd name="T75" fmla="*/ 1511 h 1591"/>
                    <a:gd name="T76" fmla="*/ 105 w 1285"/>
                    <a:gd name="T77" fmla="*/ 1336 h 1591"/>
                    <a:gd name="T78" fmla="*/ 85 w 1285"/>
                    <a:gd name="T79" fmla="*/ 1276 h 1591"/>
                    <a:gd name="T80" fmla="*/ 0 w 1285"/>
                    <a:gd name="T81" fmla="*/ 1291 h 1591"/>
                    <a:gd name="T82" fmla="*/ 60 w 1285"/>
                    <a:gd name="T83" fmla="*/ 1166 h 1591"/>
                    <a:gd name="T84" fmla="*/ 135 w 1285"/>
                    <a:gd name="T85" fmla="*/ 1106 h 1591"/>
                    <a:gd name="T86" fmla="*/ 100 w 1285"/>
                    <a:gd name="T87" fmla="*/ 941 h 1591"/>
                    <a:gd name="T88" fmla="*/ 50 w 1285"/>
                    <a:gd name="T89" fmla="*/ 856 h 1591"/>
                    <a:gd name="T90" fmla="*/ 45 w 1285"/>
                    <a:gd name="T91" fmla="*/ 316 h 1591"/>
                    <a:gd name="T92" fmla="*/ 154 w 1285"/>
                    <a:gd name="T93" fmla="*/ 100 h 1591"/>
                    <a:gd name="T94" fmla="*/ 206 w 1285"/>
                    <a:gd name="T95"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5" h="1591">
                      <a:moveTo>
                        <a:pt x="206" y="0"/>
                      </a:moveTo>
                      <a:lnTo>
                        <a:pt x="274" y="72"/>
                      </a:lnTo>
                      <a:lnTo>
                        <a:pt x="265" y="196"/>
                      </a:lnTo>
                      <a:lnTo>
                        <a:pt x="235" y="356"/>
                      </a:lnTo>
                      <a:lnTo>
                        <a:pt x="225" y="506"/>
                      </a:lnTo>
                      <a:lnTo>
                        <a:pt x="205" y="661"/>
                      </a:lnTo>
                      <a:lnTo>
                        <a:pt x="235" y="791"/>
                      </a:lnTo>
                      <a:lnTo>
                        <a:pt x="340" y="611"/>
                      </a:lnTo>
                      <a:lnTo>
                        <a:pt x="430" y="586"/>
                      </a:lnTo>
                      <a:lnTo>
                        <a:pt x="345" y="766"/>
                      </a:lnTo>
                      <a:lnTo>
                        <a:pt x="520" y="761"/>
                      </a:lnTo>
                      <a:lnTo>
                        <a:pt x="625" y="706"/>
                      </a:lnTo>
                      <a:lnTo>
                        <a:pt x="730" y="656"/>
                      </a:lnTo>
                      <a:lnTo>
                        <a:pt x="820" y="601"/>
                      </a:lnTo>
                      <a:lnTo>
                        <a:pt x="885" y="646"/>
                      </a:lnTo>
                      <a:lnTo>
                        <a:pt x="825" y="781"/>
                      </a:lnTo>
                      <a:lnTo>
                        <a:pt x="1000" y="766"/>
                      </a:lnTo>
                      <a:lnTo>
                        <a:pt x="1020" y="931"/>
                      </a:lnTo>
                      <a:lnTo>
                        <a:pt x="1005" y="1061"/>
                      </a:lnTo>
                      <a:lnTo>
                        <a:pt x="1090" y="1046"/>
                      </a:lnTo>
                      <a:lnTo>
                        <a:pt x="1140" y="926"/>
                      </a:lnTo>
                      <a:lnTo>
                        <a:pt x="1230" y="956"/>
                      </a:lnTo>
                      <a:lnTo>
                        <a:pt x="1275" y="1031"/>
                      </a:lnTo>
                      <a:lnTo>
                        <a:pt x="1225" y="1136"/>
                      </a:lnTo>
                      <a:lnTo>
                        <a:pt x="1285" y="1331"/>
                      </a:lnTo>
                      <a:lnTo>
                        <a:pt x="1180" y="1331"/>
                      </a:lnTo>
                      <a:lnTo>
                        <a:pt x="1140" y="1211"/>
                      </a:lnTo>
                      <a:lnTo>
                        <a:pt x="1105" y="1231"/>
                      </a:lnTo>
                      <a:lnTo>
                        <a:pt x="1080" y="1391"/>
                      </a:lnTo>
                      <a:lnTo>
                        <a:pt x="1030" y="1166"/>
                      </a:lnTo>
                      <a:lnTo>
                        <a:pt x="970" y="1081"/>
                      </a:lnTo>
                      <a:lnTo>
                        <a:pt x="900" y="1196"/>
                      </a:lnTo>
                      <a:lnTo>
                        <a:pt x="750" y="1246"/>
                      </a:lnTo>
                      <a:lnTo>
                        <a:pt x="685" y="1186"/>
                      </a:lnTo>
                      <a:lnTo>
                        <a:pt x="555" y="1381"/>
                      </a:lnTo>
                      <a:lnTo>
                        <a:pt x="325" y="1436"/>
                      </a:lnTo>
                      <a:lnTo>
                        <a:pt x="90" y="1591"/>
                      </a:lnTo>
                      <a:lnTo>
                        <a:pt x="10" y="1511"/>
                      </a:lnTo>
                      <a:lnTo>
                        <a:pt x="105" y="1336"/>
                      </a:lnTo>
                      <a:lnTo>
                        <a:pt x="85" y="1276"/>
                      </a:lnTo>
                      <a:lnTo>
                        <a:pt x="0" y="1291"/>
                      </a:lnTo>
                      <a:lnTo>
                        <a:pt x="60" y="1166"/>
                      </a:lnTo>
                      <a:lnTo>
                        <a:pt x="135" y="1106"/>
                      </a:lnTo>
                      <a:lnTo>
                        <a:pt x="100" y="941"/>
                      </a:lnTo>
                      <a:lnTo>
                        <a:pt x="50" y="856"/>
                      </a:lnTo>
                      <a:lnTo>
                        <a:pt x="45" y="316"/>
                      </a:lnTo>
                      <a:lnTo>
                        <a:pt x="154" y="100"/>
                      </a:lnTo>
                      <a:lnTo>
                        <a:pt x="206" y="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nvGrpSpPr>
                <p:cNvPr id="19" name="组合 87"/>
                <p:cNvGrpSpPr/>
                <p:nvPr/>
              </p:nvGrpSpPr>
              <p:grpSpPr>
                <a:xfrm>
                  <a:off x="2634058" y="1809062"/>
                  <a:ext cx="1517647" cy="1916114"/>
                  <a:chOff x="2418164" y="1838430"/>
                  <a:chExt cx="1517650" cy="1916113"/>
                </a:xfrm>
                <a:grpFill/>
              </p:grpSpPr>
              <p:sp>
                <p:nvSpPr>
                  <p:cNvPr id="37" name="Freeform 36"/>
                  <p:cNvSpPr>
                    <a:spLocks/>
                  </p:cNvSpPr>
                  <p:nvPr/>
                </p:nvSpPr>
                <p:spPr bwMode="auto">
                  <a:xfrm>
                    <a:off x="2418164" y="2322618"/>
                    <a:ext cx="1336675" cy="1431925"/>
                  </a:xfrm>
                  <a:custGeom>
                    <a:avLst/>
                    <a:gdLst>
                      <a:gd name="T0" fmla="*/ 266 w 3722"/>
                      <a:gd name="T1" fmla="*/ 2801 h 3986"/>
                      <a:gd name="T2" fmla="*/ 204 w 3722"/>
                      <a:gd name="T3" fmla="*/ 2714 h 3986"/>
                      <a:gd name="T4" fmla="*/ 60 w 3722"/>
                      <a:gd name="T5" fmla="*/ 2428 h 3986"/>
                      <a:gd name="T6" fmla="*/ 0 w 3722"/>
                      <a:gd name="T7" fmla="*/ 2063 h 3986"/>
                      <a:gd name="T8" fmla="*/ 206 w 3722"/>
                      <a:gd name="T9" fmla="*/ 1451 h 3986"/>
                      <a:gd name="T10" fmla="*/ 211 w 3722"/>
                      <a:gd name="T11" fmla="*/ 1155 h 3986"/>
                      <a:gd name="T12" fmla="*/ 330 w 3722"/>
                      <a:gd name="T13" fmla="*/ 878 h 3986"/>
                      <a:gd name="T14" fmla="*/ 302 w 3722"/>
                      <a:gd name="T15" fmla="*/ 539 h 3986"/>
                      <a:gd name="T16" fmla="*/ 447 w 3722"/>
                      <a:gd name="T17" fmla="*/ 295 h 3986"/>
                      <a:gd name="T18" fmla="*/ 776 w 3722"/>
                      <a:gd name="T19" fmla="*/ 240 h 3986"/>
                      <a:gd name="T20" fmla="*/ 716 w 3722"/>
                      <a:gd name="T21" fmla="*/ 45 h 3986"/>
                      <a:gd name="T22" fmla="*/ 916 w 3722"/>
                      <a:gd name="T23" fmla="*/ 0 h 3986"/>
                      <a:gd name="T24" fmla="*/ 1051 w 3722"/>
                      <a:gd name="T25" fmla="*/ 115 h 3986"/>
                      <a:gd name="T26" fmla="*/ 856 w 3722"/>
                      <a:gd name="T27" fmla="*/ 240 h 3986"/>
                      <a:gd name="T28" fmla="*/ 926 w 3722"/>
                      <a:gd name="T29" fmla="*/ 265 h 3986"/>
                      <a:gd name="T30" fmla="*/ 971 w 3722"/>
                      <a:gd name="T31" fmla="*/ 240 h 3986"/>
                      <a:gd name="T32" fmla="*/ 1126 w 3722"/>
                      <a:gd name="T33" fmla="*/ 205 h 3986"/>
                      <a:gd name="T34" fmla="*/ 1152 w 3722"/>
                      <a:gd name="T35" fmla="*/ 278 h 3986"/>
                      <a:gd name="T36" fmla="*/ 1201 w 3722"/>
                      <a:gd name="T37" fmla="*/ 250 h 3986"/>
                      <a:gd name="T38" fmla="*/ 1426 w 3722"/>
                      <a:gd name="T39" fmla="*/ 235 h 3986"/>
                      <a:gd name="T40" fmla="*/ 1336 w 3722"/>
                      <a:gd name="T41" fmla="*/ 75 h 3986"/>
                      <a:gd name="T42" fmla="*/ 1471 w 3722"/>
                      <a:gd name="T43" fmla="*/ 175 h 3986"/>
                      <a:gd name="T44" fmla="*/ 1606 w 3722"/>
                      <a:gd name="T45" fmla="*/ 195 h 3986"/>
                      <a:gd name="T46" fmla="*/ 1696 w 3722"/>
                      <a:gd name="T47" fmla="*/ 225 h 3986"/>
                      <a:gd name="T48" fmla="*/ 1631 w 3722"/>
                      <a:gd name="T49" fmla="*/ 430 h 3986"/>
                      <a:gd name="T50" fmla="*/ 1721 w 3722"/>
                      <a:gd name="T51" fmla="*/ 435 h 3986"/>
                      <a:gd name="T52" fmla="*/ 1841 w 3722"/>
                      <a:gd name="T53" fmla="*/ 340 h 3986"/>
                      <a:gd name="T54" fmla="*/ 1841 w 3722"/>
                      <a:gd name="T55" fmla="*/ 475 h 3986"/>
                      <a:gd name="T56" fmla="*/ 1907 w 3722"/>
                      <a:gd name="T57" fmla="*/ 565 h 3986"/>
                      <a:gd name="T58" fmla="*/ 2042 w 3722"/>
                      <a:gd name="T59" fmla="*/ 505 h 3986"/>
                      <a:gd name="T60" fmla="*/ 1877 w 3722"/>
                      <a:gd name="T61" fmla="*/ 1030 h 3986"/>
                      <a:gd name="T62" fmla="*/ 2597 w 3722"/>
                      <a:gd name="T63" fmla="*/ 2036 h 3986"/>
                      <a:gd name="T64" fmla="*/ 2787 w 3722"/>
                      <a:gd name="T65" fmla="*/ 2281 h 3986"/>
                      <a:gd name="T66" fmla="*/ 3722 w 3722"/>
                      <a:gd name="T67" fmla="*/ 2656 h 3986"/>
                      <a:gd name="T68" fmla="*/ 3437 w 3722"/>
                      <a:gd name="T69" fmla="*/ 3986 h 3986"/>
                      <a:gd name="T70" fmla="*/ 716 w 3722"/>
                      <a:gd name="T71" fmla="*/ 3271 h 3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2" h="3986">
                        <a:moveTo>
                          <a:pt x="210" y="3025"/>
                        </a:moveTo>
                        <a:lnTo>
                          <a:pt x="266" y="2801"/>
                        </a:lnTo>
                        <a:lnTo>
                          <a:pt x="324" y="2713"/>
                        </a:lnTo>
                        <a:lnTo>
                          <a:pt x="204" y="2714"/>
                        </a:lnTo>
                        <a:lnTo>
                          <a:pt x="12" y="2624"/>
                        </a:lnTo>
                        <a:lnTo>
                          <a:pt x="60" y="2428"/>
                        </a:lnTo>
                        <a:lnTo>
                          <a:pt x="59" y="2231"/>
                        </a:lnTo>
                        <a:lnTo>
                          <a:pt x="0" y="2063"/>
                        </a:lnTo>
                        <a:lnTo>
                          <a:pt x="192" y="1628"/>
                        </a:lnTo>
                        <a:lnTo>
                          <a:pt x="206" y="1451"/>
                        </a:lnTo>
                        <a:lnTo>
                          <a:pt x="201" y="1292"/>
                        </a:lnTo>
                        <a:lnTo>
                          <a:pt x="211" y="1155"/>
                        </a:lnTo>
                        <a:lnTo>
                          <a:pt x="372" y="1060"/>
                        </a:lnTo>
                        <a:lnTo>
                          <a:pt x="330" y="878"/>
                        </a:lnTo>
                        <a:lnTo>
                          <a:pt x="481" y="655"/>
                        </a:lnTo>
                        <a:lnTo>
                          <a:pt x="302" y="539"/>
                        </a:lnTo>
                        <a:lnTo>
                          <a:pt x="389" y="401"/>
                        </a:lnTo>
                        <a:lnTo>
                          <a:pt x="447" y="295"/>
                        </a:lnTo>
                        <a:lnTo>
                          <a:pt x="651" y="150"/>
                        </a:lnTo>
                        <a:lnTo>
                          <a:pt x="776" y="240"/>
                        </a:lnTo>
                        <a:lnTo>
                          <a:pt x="746" y="160"/>
                        </a:lnTo>
                        <a:lnTo>
                          <a:pt x="716" y="45"/>
                        </a:lnTo>
                        <a:lnTo>
                          <a:pt x="866" y="75"/>
                        </a:lnTo>
                        <a:lnTo>
                          <a:pt x="916" y="0"/>
                        </a:lnTo>
                        <a:lnTo>
                          <a:pt x="1016" y="10"/>
                        </a:lnTo>
                        <a:lnTo>
                          <a:pt x="1051" y="115"/>
                        </a:lnTo>
                        <a:lnTo>
                          <a:pt x="791" y="145"/>
                        </a:lnTo>
                        <a:lnTo>
                          <a:pt x="856" y="240"/>
                        </a:lnTo>
                        <a:lnTo>
                          <a:pt x="881" y="315"/>
                        </a:lnTo>
                        <a:lnTo>
                          <a:pt x="926" y="265"/>
                        </a:lnTo>
                        <a:lnTo>
                          <a:pt x="1001" y="330"/>
                        </a:lnTo>
                        <a:lnTo>
                          <a:pt x="971" y="240"/>
                        </a:lnTo>
                        <a:lnTo>
                          <a:pt x="1066" y="205"/>
                        </a:lnTo>
                        <a:lnTo>
                          <a:pt x="1126" y="205"/>
                        </a:lnTo>
                        <a:lnTo>
                          <a:pt x="1146" y="149"/>
                        </a:lnTo>
                        <a:lnTo>
                          <a:pt x="1152" y="278"/>
                        </a:lnTo>
                        <a:lnTo>
                          <a:pt x="1186" y="205"/>
                        </a:lnTo>
                        <a:lnTo>
                          <a:pt x="1201" y="250"/>
                        </a:lnTo>
                        <a:lnTo>
                          <a:pt x="1306" y="225"/>
                        </a:lnTo>
                        <a:lnTo>
                          <a:pt x="1426" y="235"/>
                        </a:lnTo>
                        <a:lnTo>
                          <a:pt x="1291" y="175"/>
                        </a:lnTo>
                        <a:lnTo>
                          <a:pt x="1336" y="75"/>
                        </a:lnTo>
                        <a:lnTo>
                          <a:pt x="1496" y="85"/>
                        </a:lnTo>
                        <a:lnTo>
                          <a:pt x="1471" y="175"/>
                        </a:lnTo>
                        <a:lnTo>
                          <a:pt x="1516" y="240"/>
                        </a:lnTo>
                        <a:lnTo>
                          <a:pt x="1606" y="195"/>
                        </a:lnTo>
                        <a:lnTo>
                          <a:pt x="1681" y="115"/>
                        </a:lnTo>
                        <a:lnTo>
                          <a:pt x="1696" y="225"/>
                        </a:lnTo>
                        <a:lnTo>
                          <a:pt x="1621" y="325"/>
                        </a:lnTo>
                        <a:lnTo>
                          <a:pt x="1631" y="430"/>
                        </a:lnTo>
                        <a:lnTo>
                          <a:pt x="1666" y="480"/>
                        </a:lnTo>
                        <a:lnTo>
                          <a:pt x="1721" y="435"/>
                        </a:lnTo>
                        <a:lnTo>
                          <a:pt x="1786" y="415"/>
                        </a:lnTo>
                        <a:lnTo>
                          <a:pt x="1841" y="340"/>
                        </a:lnTo>
                        <a:lnTo>
                          <a:pt x="1831" y="400"/>
                        </a:lnTo>
                        <a:lnTo>
                          <a:pt x="1841" y="475"/>
                        </a:lnTo>
                        <a:lnTo>
                          <a:pt x="1741" y="555"/>
                        </a:lnTo>
                        <a:lnTo>
                          <a:pt x="1907" y="565"/>
                        </a:lnTo>
                        <a:lnTo>
                          <a:pt x="1967" y="475"/>
                        </a:lnTo>
                        <a:lnTo>
                          <a:pt x="2042" y="505"/>
                        </a:lnTo>
                        <a:lnTo>
                          <a:pt x="2162" y="625"/>
                        </a:lnTo>
                        <a:lnTo>
                          <a:pt x="1877" y="1030"/>
                        </a:lnTo>
                        <a:lnTo>
                          <a:pt x="2432" y="1975"/>
                        </a:lnTo>
                        <a:lnTo>
                          <a:pt x="2597" y="2036"/>
                        </a:lnTo>
                        <a:lnTo>
                          <a:pt x="2732" y="2111"/>
                        </a:lnTo>
                        <a:lnTo>
                          <a:pt x="2787" y="2281"/>
                        </a:lnTo>
                        <a:lnTo>
                          <a:pt x="3207" y="2456"/>
                        </a:lnTo>
                        <a:lnTo>
                          <a:pt x="3722" y="2656"/>
                        </a:lnTo>
                        <a:lnTo>
                          <a:pt x="3662" y="3041"/>
                        </a:lnTo>
                        <a:lnTo>
                          <a:pt x="3437" y="3986"/>
                        </a:lnTo>
                        <a:lnTo>
                          <a:pt x="2187" y="3721"/>
                        </a:lnTo>
                        <a:lnTo>
                          <a:pt x="716" y="3271"/>
                        </a:lnTo>
                        <a:lnTo>
                          <a:pt x="210" y="3025"/>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8" name="Freeform 37"/>
                  <p:cNvSpPr>
                    <a:spLocks/>
                  </p:cNvSpPr>
                  <p:nvPr/>
                </p:nvSpPr>
                <p:spPr bwMode="auto">
                  <a:xfrm>
                    <a:off x="3330976" y="2270230"/>
                    <a:ext cx="349250" cy="360363"/>
                  </a:xfrm>
                  <a:custGeom>
                    <a:avLst/>
                    <a:gdLst>
                      <a:gd name="T0" fmla="*/ 394 w 1100"/>
                      <a:gd name="T1" fmla="*/ 106 h 1134"/>
                      <a:gd name="T2" fmla="*/ 205 w 1100"/>
                      <a:gd name="T3" fmla="*/ 212 h 1134"/>
                      <a:gd name="T4" fmla="*/ 159 w 1100"/>
                      <a:gd name="T5" fmla="*/ 273 h 1134"/>
                      <a:gd name="T6" fmla="*/ 34 w 1100"/>
                      <a:gd name="T7" fmla="*/ 369 h 1134"/>
                      <a:gd name="T8" fmla="*/ 140 w 1100"/>
                      <a:gd name="T9" fmla="*/ 436 h 1134"/>
                      <a:gd name="T10" fmla="*/ 99 w 1100"/>
                      <a:gd name="T11" fmla="*/ 505 h 1134"/>
                      <a:gd name="T12" fmla="*/ 205 w 1100"/>
                      <a:gd name="T13" fmla="*/ 533 h 1134"/>
                      <a:gd name="T14" fmla="*/ 372 w 1100"/>
                      <a:gd name="T15" fmla="*/ 539 h 1134"/>
                      <a:gd name="T16" fmla="*/ 266 w 1100"/>
                      <a:gd name="T17" fmla="*/ 569 h 1134"/>
                      <a:gd name="T18" fmla="*/ 235 w 1100"/>
                      <a:gd name="T19" fmla="*/ 605 h 1134"/>
                      <a:gd name="T20" fmla="*/ 91 w 1100"/>
                      <a:gd name="T21" fmla="*/ 572 h 1134"/>
                      <a:gd name="T22" fmla="*/ 0 w 1100"/>
                      <a:gd name="T23" fmla="*/ 654 h 1134"/>
                      <a:gd name="T24" fmla="*/ 137 w 1100"/>
                      <a:gd name="T25" fmla="*/ 753 h 1134"/>
                      <a:gd name="T26" fmla="*/ 402 w 1100"/>
                      <a:gd name="T27" fmla="*/ 811 h 1134"/>
                      <a:gd name="T28" fmla="*/ 569 w 1100"/>
                      <a:gd name="T29" fmla="*/ 883 h 1134"/>
                      <a:gd name="T30" fmla="*/ 668 w 1100"/>
                      <a:gd name="T31" fmla="*/ 974 h 1134"/>
                      <a:gd name="T32" fmla="*/ 614 w 1100"/>
                      <a:gd name="T33" fmla="*/ 1016 h 1134"/>
                      <a:gd name="T34" fmla="*/ 451 w 1100"/>
                      <a:gd name="T35" fmla="*/ 956 h 1134"/>
                      <a:gd name="T36" fmla="*/ 262 w 1100"/>
                      <a:gd name="T37" fmla="*/ 899 h 1134"/>
                      <a:gd name="T38" fmla="*/ 80 w 1100"/>
                      <a:gd name="T39" fmla="*/ 886 h 1134"/>
                      <a:gd name="T40" fmla="*/ 481 w 1100"/>
                      <a:gd name="T41" fmla="*/ 1044 h 1134"/>
                      <a:gd name="T42" fmla="*/ 512 w 1100"/>
                      <a:gd name="T43" fmla="*/ 1098 h 1134"/>
                      <a:gd name="T44" fmla="*/ 848 w 1100"/>
                      <a:gd name="T45" fmla="*/ 1134 h 1134"/>
                      <a:gd name="T46" fmla="*/ 1100 w 1100"/>
                      <a:gd name="T47" fmla="*/ 409 h 1134"/>
                      <a:gd name="T48" fmla="*/ 869 w 1100"/>
                      <a:gd name="T49" fmla="*/ 430 h 1134"/>
                      <a:gd name="T50" fmla="*/ 1066 w 1100"/>
                      <a:gd name="T51" fmla="*/ 269 h 1134"/>
                      <a:gd name="T52" fmla="*/ 903 w 1100"/>
                      <a:gd name="T53" fmla="*/ 154 h 1134"/>
                      <a:gd name="T54" fmla="*/ 751 w 1100"/>
                      <a:gd name="T55" fmla="*/ 257 h 1134"/>
                      <a:gd name="T56" fmla="*/ 656 w 1100"/>
                      <a:gd name="T57" fmla="*/ 288 h 1134"/>
                      <a:gd name="T58" fmla="*/ 713 w 1100"/>
                      <a:gd name="T59" fmla="*/ 206 h 1134"/>
                      <a:gd name="T60" fmla="*/ 859 w 1100"/>
                      <a:gd name="T61" fmla="*/ 63 h 1134"/>
                      <a:gd name="T62" fmla="*/ 648 w 1100"/>
                      <a:gd name="T63"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34">
                        <a:moveTo>
                          <a:pt x="528" y="43"/>
                        </a:moveTo>
                        <a:lnTo>
                          <a:pt x="394" y="106"/>
                        </a:lnTo>
                        <a:lnTo>
                          <a:pt x="235" y="176"/>
                        </a:lnTo>
                        <a:lnTo>
                          <a:pt x="205" y="212"/>
                        </a:lnTo>
                        <a:lnTo>
                          <a:pt x="216" y="254"/>
                        </a:lnTo>
                        <a:lnTo>
                          <a:pt x="159" y="273"/>
                        </a:lnTo>
                        <a:lnTo>
                          <a:pt x="72" y="321"/>
                        </a:lnTo>
                        <a:lnTo>
                          <a:pt x="34" y="369"/>
                        </a:lnTo>
                        <a:lnTo>
                          <a:pt x="87" y="418"/>
                        </a:lnTo>
                        <a:lnTo>
                          <a:pt x="140" y="436"/>
                        </a:lnTo>
                        <a:lnTo>
                          <a:pt x="83" y="463"/>
                        </a:lnTo>
                        <a:lnTo>
                          <a:pt x="99" y="505"/>
                        </a:lnTo>
                        <a:lnTo>
                          <a:pt x="156" y="496"/>
                        </a:lnTo>
                        <a:lnTo>
                          <a:pt x="205" y="533"/>
                        </a:lnTo>
                        <a:lnTo>
                          <a:pt x="296" y="536"/>
                        </a:lnTo>
                        <a:lnTo>
                          <a:pt x="372" y="539"/>
                        </a:lnTo>
                        <a:lnTo>
                          <a:pt x="383" y="566"/>
                        </a:lnTo>
                        <a:lnTo>
                          <a:pt x="266" y="569"/>
                        </a:lnTo>
                        <a:lnTo>
                          <a:pt x="235" y="569"/>
                        </a:lnTo>
                        <a:lnTo>
                          <a:pt x="235" y="605"/>
                        </a:lnTo>
                        <a:lnTo>
                          <a:pt x="171" y="572"/>
                        </a:lnTo>
                        <a:lnTo>
                          <a:pt x="91" y="572"/>
                        </a:lnTo>
                        <a:lnTo>
                          <a:pt x="11" y="581"/>
                        </a:lnTo>
                        <a:lnTo>
                          <a:pt x="0" y="654"/>
                        </a:lnTo>
                        <a:lnTo>
                          <a:pt x="53" y="726"/>
                        </a:lnTo>
                        <a:lnTo>
                          <a:pt x="137" y="753"/>
                        </a:lnTo>
                        <a:lnTo>
                          <a:pt x="250" y="805"/>
                        </a:lnTo>
                        <a:lnTo>
                          <a:pt x="402" y="811"/>
                        </a:lnTo>
                        <a:lnTo>
                          <a:pt x="501" y="841"/>
                        </a:lnTo>
                        <a:lnTo>
                          <a:pt x="569" y="883"/>
                        </a:lnTo>
                        <a:lnTo>
                          <a:pt x="626" y="935"/>
                        </a:lnTo>
                        <a:lnTo>
                          <a:pt x="668" y="974"/>
                        </a:lnTo>
                        <a:lnTo>
                          <a:pt x="694" y="1004"/>
                        </a:lnTo>
                        <a:lnTo>
                          <a:pt x="614" y="1016"/>
                        </a:lnTo>
                        <a:lnTo>
                          <a:pt x="527" y="1001"/>
                        </a:lnTo>
                        <a:lnTo>
                          <a:pt x="451" y="956"/>
                        </a:lnTo>
                        <a:lnTo>
                          <a:pt x="341" y="911"/>
                        </a:lnTo>
                        <a:lnTo>
                          <a:pt x="262" y="899"/>
                        </a:lnTo>
                        <a:lnTo>
                          <a:pt x="171" y="889"/>
                        </a:lnTo>
                        <a:lnTo>
                          <a:pt x="80" y="886"/>
                        </a:lnTo>
                        <a:lnTo>
                          <a:pt x="11" y="902"/>
                        </a:lnTo>
                        <a:lnTo>
                          <a:pt x="481" y="1044"/>
                        </a:lnTo>
                        <a:lnTo>
                          <a:pt x="478" y="1101"/>
                        </a:lnTo>
                        <a:lnTo>
                          <a:pt x="512" y="1098"/>
                        </a:lnTo>
                        <a:lnTo>
                          <a:pt x="550" y="1068"/>
                        </a:lnTo>
                        <a:lnTo>
                          <a:pt x="848" y="1134"/>
                        </a:lnTo>
                        <a:lnTo>
                          <a:pt x="973" y="771"/>
                        </a:lnTo>
                        <a:lnTo>
                          <a:pt x="1100" y="409"/>
                        </a:lnTo>
                        <a:lnTo>
                          <a:pt x="960" y="448"/>
                        </a:lnTo>
                        <a:lnTo>
                          <a:pt x="869" y="430"/>
                        </a:lnTo>
                        <a:lnTo>
                          <a:pt x="922" y="331"/>
                        </a:lnTo>
                        <a:lnTo>
                          <a:pt x="1066" y="269"/>
                        </a:lnTo>
                        <a:lnTo>
                          <a:pt x="975" y="197"/>
                        </a:lnTo>
                        <a:lnTo>
                          <a:pt x="903" y="154"/>
                        </a:lnTo>
                        <a:lnTo>
                          <a:pt x="821" y="211"/>
                        </a:lnTo>
                        <a:lnTo>
                          <a:pt x="751" y="257"/>
                        </a:lnTo>
                        <a:lnTo>
                          <a:pt x="751" y="303"/>
                        </a:lnTo>
                        <a:lnTo>
                          <a:pt x="656" y="288"/>
                        </a:lnTo>
                        <a:lnTo>
                          <a:pt x="637" y="260"/>
                        </a:lnTo>
                        <a:lnTo>
                          <a:pt x="713" y="206"/>
                        </a:lnTo>
                        <a:lnTo>
                          <a:pt x="792" y="120"/>
                        </a:lnTo>
                        <a:lnTo>
                          <a:pt x="859" y="63"/>
                        </a:lnTo>
                        <a:lnTo>
                          <a:pt x="768" y="24"/>
                        </a:lnTo>
                        <a:lnTo>
                          <a:pt x="648" y="0"/>
                        </a:lnTo>
                        <a:lnTo>
                          <a:pt x="528" y="43"/>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9" name="Freeform 38"/>
                  <p:cNvSpPr>
                    <a:spLocks/>
                  </p:cNvSpPr>
                  <p:nvPr/>
                </p:nvSpPr>
                <p:spPr bwMode="auto">
                  <a:xfrm>
                    <a:off x="3596089" y="2000355"/>
                    <a:ext cx="217487" cy="201613"/>
                  </a:xfrm>
                  <a:custGeom>
                    <a:avLst/>
                    <a:gdLst>
                      <a:gd name="T0" fmla="*/ 980 w 1450"/>
                      <a:gd name="T1" fmla="*/ 1137 h 1675"/>
                      <a:gd name="T2" fmla="*/ 874 w 1450"/>
                      <a:gd name="T3" fmla="*/ 1132 h 1675"/>
                      <a:gd name="T4" fmla="*/ 730 w 1450"/>
                      <a:gd name="T5" fmla="*/ 1166 h 1675"/>
                      <a:gd name="T6" fmla="*/ 639 w 1450"/>
                      <a:gd name="T7" fmla="*/ 1065 h 1675"/>
                      <a:gd name="T8" fmla="*/ 610 w 1450"/>
                      <a:gd name="T9" fmla="*/ 926 h 1675"/>
                      <a:gd name="T10" fmla="*/ 538 w 1450"/>
                      <a:gd name="T11" fmla="*/ 1051 h 1675"/>
                      <a:gd name="T12" fmla="*/ 375 w 1450"/>
                      <a:gd name="T13" fmla="*/ 1032 h 1675"/>
                      <a:gd name="T14" fmla="*/ 279 w 1450"/>
                      <a:gd name="T15" fmla="*/ 1027 h 1675"/>
                      <a:gd name="T16" fmla="*/ 192 w 1450"/>
                      <a:gd name="T17" fmla="*/ 859 h 1675"/>
                      <a:gd name="T18" fmla="*/ 0 w 1450"/>
                      <a:gd name="T19" fmla="*/ 724 h 1675"/>
                      <a:gd name="T20" fmla="*/ 284 w 1450"/>
                      <a:gd name="T21" fmla="*/ 638 h 1675"/>
                      <a:gd name="T22" fmla="*/ 538 w 1450"/>
                      <a:gd name="T23" fmla="*/ 585 h 1675"/>
                      <a:gd name="T24" fmla="*/ 423 w 1450"/>
                      <a:gd name="T25" fmla="*/ 556 h 1675"/>
                      <a:gd name="T26" fmla="*/ 192 w 1450"/>
                      <a:gd name="T27" fmla="*/ 484 h 1675"/>
                      <a:gd name="T28" fmla="*/ 428 w 1450"/>
                      <a:gd name="T29" fmla="*/ 408 h 1675"/>
                      <a:gd name="T30" fmla="*/ 653 w 1450"/>
                      <a:gd name="T31" fmla="*/ 436 h 1675"/>
                      <a:gd name="T32" fmla="*/ 461 w 1450"/>
                      <a:gd name="T33" fmla="*/ 364 h 1675"/>
                      <a:gd name="T34" fmla="*/ 452 w 1450"/>
                      <a:gd name="T35" fmla="*/ 240 h 1675"/>
                      <a:gd name="T36" fmla="*/ 572 w 1450"/>
                      <a:gd name="T37" fmla="*/ 144 h 1675"/>
                      <a:gd name="T38" fmla="*/ 773 w 1450"/>
                      <a:gd name="T39" fmla="*/ 230 h 1675"/>
                      <a:gd name="T40" fmla="*/ 620 w 1450"/>
                      <a:gd name="T41" fmla="*/ 81 h 1675"/>
                      <a:gd name="T42" fmla="*/ 845 w 1450"/>
                      <a:gd name="T43" fmla="*/ 0 h 1675"/>
                      <a:gd name="T44" fmla="*/ 917 w 1450"/>
                      <a:gd name="T45" fmla="*/ 172 h 1675"/>
                      <a:gd name="T46" fmla="*/ 1008 w 1450"/>
                      <a:gd name="T47" fmla="*/ 259 h 1675"/>
                      <a:gd name="T48" fmla="*/ 1085 w 1450"/>
                      <a:gd name="T49" fmla="*/ 360 h 1675"/>
                      <a:gd name="T50" fmla="*/ 1172 w 1450"/>
                      <a:gd name="T51" fmla="*/ 609 h 1675"/>
                      <a:gd name="T52" fmla="*/ 1215 w 1450"/>
                      <a:gd name="T53" fmla="*/ 705 h 1675"/>
                      <a:gd name="T54" fmla="*/ 1244 w 1450"/>
                      <a:gd name="T55" fmla="*/ 916 h 1675"/>
                      <a:gd name="T56" fmla="*/ 1450 w 1450"/>
                      <a:gd name="T57" fmla="*/ 969 h 1675"/>
                      <a:gd name="T58" fmla="*/ 1114 w 1450"/>
                      <a:gd name="T59" fmla="*/ 1603 h 1675"/>
                      <a:gd name="T60" fmla="*/ 677 w 1450"/>
                      <a:gd name="T61" fmla="*/ 1675 h 1675"/>
                      <a:gd name="T62" fmla="*/ 456 w 1450"/>
                      <a:gd name="T63" fmla="*/ 1435 h 1675"/>
                      <a:gd name="T64" fmla="*/ 576 w 1450"/>
                      <a:gd name="T65" fmla="*/ 1281 h 1675"/>
                      <a:gd name="T66" fmla="*/ 831 w 1450"/>
                      <a:gd name="T67" fmla="*/ 1243 h 1675"/>
                      <a:gd name="T68" fmla="*/ 1061 w 1450"/>
                      <a:gd name="T69" fmla="*/ 1291 h 1675"/>
                      <a:gd name="T70" fmla="*/ 1280 w 1450"/>
                      <a:gd name="T71" fmla="*/ 1121 h 1675"/>
                      <a:gd name="T72" fmla="*/ 1042 w 1450"/>
                      <a:gd name="T73" fmla="*/ 118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0" h="1675">
                        <a:moveTo>
                          <a:pt x="1042" y="1180"/>
                        </a:moveTo>
                        <a:lnTo>
                          <a:pt x="980" y="1137"/>
                        </a:lnTo>
                        <a:lnTo>
                          <a:pt x="917" y="1056"/>
                        </a:lnTo>
                        <a:lnTo>
                          <a:pt x="874" y="1132"/>
                        </a:lnTo>
                        <a:lnTo>
                          <a:pt x="792" y="1142"/>
                        </a:lnTo>
                        <a:lnTo>
                          <a:pt x="730" y="1166"/>
                        </a:lnTo>
                        <a:lnTo>
                          <a:pt x="672" y="1118"/>
                        </a:lnTo>
                        <a:lnTo>
                          <a:pt x="639" y="1065"/>
                        </a:lnTo>
                        <a:lnTo>
                          <a:pt x="692" y="926"/>
                        </a:lnTo>
                        <a:lnTo>
                          <a:pt x="610" y="926"/>
                        </a:lnTo>
                        <a:lnTo>
                          <a:pt x="586" y="1003"/>
                        </a:lnTo>
                        <a:lnTo>
                          <a:pt x="538" y="1051"/>
                        </a:lnTo>
                        <a:lnTo>
                          <a:pt x="418" y="1084"/>
                        </a:lnTo>
                        <a:lnTo>
                          <a:pt x="375" y="1032"/>
                        </a:lnTo>
                        <a:lnTo>
                          <a:pt x="365" y="940"/>
                        </a:lnTo>
                        <a:lnTo>
                          <a:pt x="279" y="1027"/>
                        </a:lnTo>
                        <a:lnTo>
                          <a:pt x="192" y="950"/>
                        </a:lnTo>
                        <a:lnTo>
                          <a:pt x="192" y="859"/>
                        </a:lnTo>
                        <a:lnTo>
                          <a:pt x="87" y="840"/>
                        </a:lnTo>
                        <a:lnTo>
                          <a:pt x="0" y="724"/>
                        </a:lnTo>
                        <a:lnTo>
                          <a:pt x="140" y="566"/>
                        </a:lnTo>
                        <a:lnTo>
                          <a:pt x="284" y="638"/>
                        </a:lnTo>
                        <a:lnTo>
                          <a:pt x="428" y="628"/>
                        </a:lnTo>
                        <a:lnTo>
                          <a:pt x="538" y="585"/>
                        </a:lnTo>
                        <a:lnTo>
                          <a:pt x="538" y="513"/>
                        </a:lnTo>
                        <a:lnTo>
                          <a:pt x="423" y="556"/>
                        </a:lnTo>
                        <a:lnTo>
                          <a:pt x="322" y="566"/>
                        </a:lnTo>
                        <a:lnTo>
                          <a:pt x="192" y="484"/>
                        </a:lnTo>
                        <a:lnTo>
                          <a:pt x="308" y="388"/>
                        </a:lnTo>
                        <a:lnTo>
                          <a:pt x="428" y="408"/>
                        </a:lnTo>
                        <a:lnTo>
                          <a:pt x="533" y="417"/>
                        </a:lnTo>
                        <a:lnTo>
                          <a:pt x="653" y="436"/>
                        </a:lnTo>
                        <a:lnTo>
                          <a:pt x="610" y="369"/>
                        </a:lnTo>
                        <a:lnTo>
                          <a:pt x="461" y="364"/>
                        </a:lnTo>
                        <a:lnTo>
                          <a:pt x="380" y="297"/>
                        </a:lnTo>
                        <a:lnTo>
                          <a:pt x="452" y="240"/>
                        </a:lnTo>
                        <a:lnTo>
                          <a:pt x="447" y="163"/>
                        </a:lnTo>
                        <a:lnTo>
                          <a:pt x="572" y="144"/>
                        </a:lnTo>
                        <a:lnTo>
                          <a:pt x="672" y="172"/>
                        </a:lnTo>
                        <a:lnTo>
                          <a:pt x="773" y="230"/>
                        </a:lnTo>
                        <a:lnTo>
                          <a:pt x="696" y="129"/>
                        </a:lnTo>
                        <a:lnTo>
                          <a:pt x="620" y="81"/>
                        </a:lnTo>
                        <a:lnTo>
                          <a:pt x="706" y="9"/>
                        </a:lnTo>
                        <a:lnTo>
                          <a:pt x="845" y="0"/>
                        </a:lnTo>
                        <a:lnTo>
                          <a:pt x="946" y="9"/>
                        </a:lnTo>
                        <a:lnTo>
                          <a:pt x="917" y="172"/>
                        </a:lnTo>
                        <a:lnTo>
                          <a:pt x="927" y="268"/>
                        </a:lnTo>
                        <a:lnTo>
                          <a:pt x="1008" y="259"/>
                        </a:lnTo>
                        <a:lnTo>
                          <a:pt x="1095" y="283"/>
                        </a:lnTo>
                        <a:lnTo>
                          <a:pt x="1085" y="360"/>
                        </a:lnTo>
                        <a:lnTo>
                          <a:pt x="1240" y="565"/>
                        </a:lnTo>
                        <a:lnTo>
                          <a:pt x="1172" y="609"/>
                        </a:lnTo>
                        <a:lnTo>
                          <a:pt x="1157" y="686"/>
                        </a:lnTo>
                        <a:lnTo>
                          <a:pt x="1215" y="705"/>
                        </a:lnTo>
                        <a:lnTo>
                          <a:pt x="1258" y="787"/>
                        </a:lnTo>
                        <a:lnTo>
                          <a:pt x="1244" y="916"/>
                        </a:lnTo>
                        <a:lnTo>
                          <a:pt x="1332" y="922"/>
                        </a:lnTo>
                        <a:lnTo>
                          <a:pt x="1450" y="969"/>
                        </a:lnTo>
                        <a:lnTo>
                          <a:pt x="1330" y="1468"/>
                        </a:lnTo>
                        <a:lnTo>
                          <a:pt x="1114" y="1603"/>
                        </a:lnTo>
                        <a:lnTo>
                          <a:pt x="922" y="1641"/>
                        </a:lnTo>
                        <a:lnTo>
                          <a:pt x="677" y="1675"/>
                        </a:lnTo>
                        <a:lnTo>
                          <a:pt x="557" y="1593"/>
                        </a:lnTo>
                        <a:lnTo>
                          <a:pt x="456" y="1435"/>
                        </a:lnTo>
                        <a:lnTo>
                          <a:pt x="432" y="1329"/>
                        </a:lnTo>
                        <a:lnTo>
                          <a:pt x="576" y="1281"/>
                        </a:lnTo>
                        <a:lnTo>
                          <a:pt x="735" y="1276"/>
                        </a:lnTo>
                        <a:lnTo>
                          <a:pt x="831" y="1243"/>
                        </a:lnTo>
                        <a:lnTo>
                          <a:pt x="912" y="1262"/>
                        </a:lnTo>
                        <a:lnTo>
                          <a:pt x="1061" y="1291"/>
                        </a:lnTo>
                        <a:lnTo>
                          <a:pt x="1181" y="1204"/>
                        </a:lnTo>
                        <a:lnTo>
                          <a:pt x="1280" y="1121"/>
                        </a:lnTo>
                        <a:lnTo>
                          <a:pt x="1162" y="1152"/>
                        </a:lnTo>
                        <a:lnTo>
                          <a:pt x="1042" y="118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0" name="Freeform 39"/>
                  <p:cNvSpPr>
                    <a:spLocks/>
                  </p:cNvSpPr>
                  <p:nvPr/>
                </p:nvSpPr>
                <p:spPr bwMode="auto">
                  <a:xfrm>
                    <a:off x="3196039" y="2089255"/>
                    <a:ext cx="373062" cy="300038"/>
                  </a:xfrm>
                  <a:custGeom>
                    <a:avLst/>
                    <a:gdLst>
                      <a:gd name="T0" fmla="*/ 489 w 1176"/>
                      <a:gd name="T1" fmla="*/ 0 h 944"/>
                      <a:gd name="T2" fmla="*/ 509 w 1176"/>
                      <a:gd name="T3" fmla="*/ 71 h 944"/>
                      <a:gd name="T4" fmla="*/ 494 w 1176"/>
                      <a:gd name="T5" fmla="*/ 143 h 944"/>
                      <a:gd name="T6" fmla="*/ 446 w 1176"/>
                      <a:gd name="T7" fmla="*/ 248 h 944"/>
                      <a:gd name="T8" fmla="*/ 359 w 1176"/>
                      <a:gd name="T9" fmla="*/ 200 h 944"/>
                      <a:gd name="T10" fmla="*/ 302 w 1176"/>
                      <a:gd name="T11" fmla="*/ 252 h 944"/>
                      <a:gd name="T12" fmla="*/ 246 w 1176"/>
                      <a:gd name="T13" fmla="*/ 314 h 944"/>
                      <a:gd name="T14" fmla="*/ 168 w 1176"/>
                      <a:gd name="T15" fmla="*/ 370 h 944"/>
                      <a:gd name="T16" fmla="*/ 138 w 1176"/>
                      <a:gd name="T17" fmla="*/ 429 h 944"/>
                      <a:gd name="T18" fmla="*/ 47 w 1176"/>
                      <a:gd name="T19" fmla="*/ 463 h 944"/>
                      <a:gd name="T20" fmla="*/ 0 w 1176"/>
                      <a:gd name="T21" fmla="*/ 517 h 944"/>
                      <a:gd name="T22" fmla="*/ 4 w 1176"/>
                      <a:gd name="T23" fmla="*/ 591 h 944"/>
                      <a:gd name="T24" fmla="*/ 51 w 1176"/>
                      <a:gd name="T25" fmla="*/ 667 h 944"/>
                      <a:gd name="T26" fmla="*/ 60 w 1176"/>
                      <a:gd name="T27" fmla="*/ 753 h 944"/>
                      <a:gd name="T28" fmla="*/ 25 w 1176"/>
                      <a:gd name="T29" fmla="*/ 871 h 944"/>
                      <a:gd name="T30" fmla="*/ 67 w 1176"/>
                      <a:gd name="T31" fmla="*/ 944 h 944"/>
                      <a:gd name="T32" fmla="*/ 172 w 1176"/>
                      <a:gd name="T33" fmla="*/ 871 h 944"/>
                      <a:gd name="T34" fmla="*/ 242 w 1176"/>
                      <a:gd name="T35" fmla="*/ 847 h 944"/>
                      <a:gd name="T36" fmla="*/ 320 w 1176"/>
                      <a:gd name="T37" fmla="*/ 881 h 944"/>
                      <a:gd name="T38" fmla="*/ 415 w 1176"/>
                      <a:gd name="T39" fmla="*/ 864 h 944"/>
                      <a:gd name="T40" fmla="*/ 459 w 1176"/>
                      <a:gd name="T41" fmla="*/ 795 h 944"/>
                      <a:gd name="T42" fmla="*/ 562 w 1176"/>
                      <a:gd name="T43" fmla="*/ 732 h 944"/>
                      <a:gd name="T44" fmla="*/ 662 w 1176"/>
                      <a:gd name="T45" fmla="*/ 698 h 944"/>
                      <a:gd name="T46" fmla="*/ 732 w 1176"/>
                      <a:gd name="T47" fmla="*/ 636 h 944"/>
                      <a:gd name="T48" fmla="*/ 965 w 1176"/>
                      <a:gd name="T49" fmla="*/ 560 h 944"/>
                      <a:gd name="T50" fmla="*/ 1176 w 1176"/>
                      <a:gd name="T51" fmla="*/ 517 h 944"/>
                      <a:gd name="T52" fmla="*/ 1165 w 1176"/>
                      <a:gd name="T53" fmla="*/ 363 h 944"/>
                      <a:gd name="T54" fmla="*/ 1096 w 1176"/>
                      <a:gd name="T55" fmla="*/ 252 h 944"/>
                      <a:gd name="T56" fmla="*/ 1005 w 1176"/>
                      <a:gd name="T57" fmla="*/ 235 h 944"/>
                      <a:gd name="T58" fmla="*/ 935 w 1176"/>
                      <a:gd name="T59" fmla="*/ 263 h 944"/>
                      <a:gd name="T60" fmla="*/ 914 w 1176"/>
                      <a:gd name="T61" fmla="*/ 211 h 944"/>
                      <a:gd name="T62" fmla="*/ 844 w 1176"/>
                      <a:gd name="T63" fmla="*/ 121 h 944"/>
                      <a:gd name="T64" fmla="*/ 809 w 1176"/>
                      <a:gd name="T65" fmla="*/ 38 h 944"/>
                      <a:gd name="T66" fmla="*/ 710 w 1176"/>
                      <a:gd name="T67" fmla="*/ 34 h 944"/>
                      <a:gd name="T68" fmla="*/ 589 w 1176"/>
                      <a:gd name="T69" fmla="*/ 3 h 944"/>
                      <a:gd name="T70" fmla="*/ 489 w 1176"/>
                      <a:gd name="T71"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6" h="944">
                        <a:moveTo>
                          <a:pt x="489" y="0"/>
                        </a:moveTo>
                        <a:lnTo>
                          <a:pt x="509" y="71"/>
                        </a:lnTo>
                        <a:lnTo>
                          <a:pt x="494" y="143"/>
                        </a:lnTo>
                        <a:lnTo>
                          <a:pt x="446" y="248"/>
                        </a:lnTo>
                        <a:lnTo>
                          <a:pt x="359" y="200"/>
                        </a:lnTo>
                        <a:lnTo>
                          <a:pt x="302" y="252"/>
                        </a:lnTo>
                        <a:lnTo>
                          <a:pt x="246" y="314"/>
                        </a:lnTo>
                        <a:lnTo>
                          <a:pt x="168" y="370"/>
                        </a:lnTo>
                        <a:lnTo>
                          <a:pt x="138" y="429"/>
                        </a:lnTo>
                        <a:lnTo>
                          <a:pt x="47" y="463"/>
                        </a:lnTo>
                        <a:lnTo>
                          <a:pt x="0" y="517"/>
                        </a:lnTo>
                        <a:lnTo>
                          <a:pt x="4" y="591"/>
                        </a:lnTo>
                        <a:lnTo>
                          <a:pt x="51" y="667"/>
                        </a:lnTo>
                        <a:lnTo>
                          <a:pt x="60" y="753"/>
                        </a:lnTo>
                        <a:lnTo>
                          <a:pt x="25" y="871"/>
                        </a:lnTo>
                        <a:lnTo>
                          <a:pt x="67" y="944"/>
                        </a:lnTo>
                        <a:lnTo>
                          <a:pt x="172" y="871"/>
                        </a:lnTo>
                        <a:lnTo>
                          <a:pt x="242" y="847"/>
                        </a:lnTo>
                        <a:lnTo>
                          <a:pt x="320" y="881"/>
                        </a:lnTo>
                        <a:lnTo>
                          <a:pt x="415" y="864"/>
                        </a:lnTo>
                        <a:lnTo>
                          <a:pt x="459" y="795"/>
                        </a:lnTo>
                        <a:lnTo>
                          <a:pt x="562" y="732"/>
                        </a:lnTo>
                        <a:lnTo>
                          <a:pt x="662" y="698"/>
                        </a:lnTo>
                        <a:lnTo>
                          <a:pt x="732" y="636"/>
                        </a:lnTo>
                        <a:lnTo>
                          <a:pt x="965" y="560"/>
                        </a:lnTo>
                        <a:lnTo>
                          <a:pt x="1176" y="517"/>
                        </a:lnTo>
                        <a:lnTo>
                          <a:pt x="1165" y="363"/>
                        </a:lnTo>
                        <a:lnTo>
                          <a:pt x="1096" y="252"/>
                        </a:lnTo>
                        <a:lnTo>
                          <a:pt x="1005" y="235"/>
                        </a:lnTo>
                        <a:lnTo>
                          <a:pt x="935" y="263"/>
                        </a:lnTo>
                        <a:lnTo>
                          <a:pt x="914" y="211"/>
                        </a:lnTo>
                        <a:lnTo>
                          <a:pt x="844" y="121"/>
                        </a:lnTo>
                        <a:lnTo>
                          <a:pt x="809" y="38"/>
                        </a:lnTo>
                        <a:lnTo>
                          <a:pt x="710" y="34"/>
                        </a:lnTo>
                        <a:lnTo>
                          <a:pt x="589" y="3"/>
                        </a:lnTo>
                        <a:lnTo>
                          <a:pt x="489" y="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1" name="Freeform 40"/>
                  <p:cNvSpPr>
                    <a:spLocks/>
                  </p:cNvSpPr>
                  <p:nvPr/>
                </p:nvSpPr>
                <p:spPr bwMode="auto">
                  <a:xfrm>
                    <a:off x="3518301" y="1908280"/>
                    <a:ext cx="242888" cy="117475"/>
                  </a:xfrm>
                  <a:custGeom>
                    <a:avLst/>
                    <a:gdLst>
                      <a:gd name="T0" fmla="*/ 78 w 1608"/>
                      <a:gd name="T1" fmla="*/ 521 h 966"/>
                      <a:gd name="T2" fmla="*/ 60 w 1608"/>
                      <a:gd name="T3" fmla="*/ 606 h 966"/>
                      <a:gd name="T4" fmla="*/ 0 w 1608"/>
                      <a:gd name="T5" fmla="*/ 732 h 966"/>
                      <a:gd name="T6" fmla="*/ 162 w 1608"/>
                      <a:gd name="T7" fmla="*/ 612 h 966"/>
                      <a:gd name="T8" fmla="*/ 162 w 1608"/>
                      <a:gd name="T9" fmla="*/ 708 h 966"/>
                      <a:gd name="T10" fmla="*/ 234 w 1608"/>
                      <a:gd name="T11" fmla="*/ 744 h 966"/>
                      <a:gd name="T12" fmla="*/ 348 w 1608"/>
                      <a:gd name="T13" fmla="*/ 648 h 966"/>
                      <a:gd name="T14" fmla="*/ 354 w 1608"/>
                      <a:gd name="T15" fmla="*/ 774 h 966"/>
                      <a:gd name="T16" fmla="*/ 342 w 1608"/>
                      <a:gd name="T17" fmla="*/ 906 h 966"/>
                      <a:gd name="T18" fmla="*/ 438 w 1608"/>
                      <a:gd name="T19" fmla="*/ 966 h 966"/>
                      <a:gd name="T20" fmla="*/ 522 w 1608"/>
                      <a:gd name="T21" fmla="*/ 852 h 966"/>
                      <a:gd name="T22" fmla="*/ 570 w 1608"/>
                      <a:gd name="T23" fmla="*/ 726 h 966"/>
                      <a:gd name="T24" fmla="*/ 606 w 1608"/>
                      <a:gd name="T25" fmla="*/ 642 h 966"/>
                      <a:gd name="T26" fmla="*/ 696 w 1608"/>
                      <a:gd name="T27" fmla="*/ 624 h 966"/>
                      <a:gd name="T28" fmla="*/ 630 w 1608"/>
                      <a:gd name="T29" fmla="*/ 696 h 966"/>
                      <a:gd name="T30" fmla="*/ 600 w 1608"/>
                      <a:gd name="T31" fmla="*/ 792 h 966"/>
                      <a:gd name="T32" fmla="*/ 708 w 1608"/>
                      <a:gd name="T33" fmla="*/ 780 h 966"/>
                      <a:gd name="T34" fmla="*/ 810 w 1608"/>
                      <a:gd name="T35" fmla="*/ 666 h 966"/>
                      <a:gd name="T36" fmla="*/ 792 w 1608"/>
                      <a:gd name="T37" fmla="*/ 582 h 966"/>
                      <a:gd name="T38" fmla="*/ 894 w 1608"/>
                      <a:gd name="T39" fmla="*/ 564 h 966"/>
                      <a:gd name="T40" fmla="*/ 930 w 1608"/>
                      <a:gd name="T41" fmla="*/ 438 h 966"/>
                      <a:gd name="T42" fmla="*/ 1056 w 1608"/>
                      <a:gd name="T43" fmla="*/ 432 h 966"/>
                      <a:gd name="T44" fmla="*/ 1014 w 1608"/>
                      <a:gd name="T45" fmla="*/ 546 h 966"/>
                      <a:gd name="T46" fmla="*/ 930 w 1608"/>
                      <a:gd name="T47" fmla="*/ 684 h 966"/>
                      <a:gd name="T48" fmla="*/ 942 w 1608"/>
                      <a:gd name="T49" fmla="*/ 846 h 966"/>
                      <a:gd name="T50" fmla="*/ 1050 w 1608"/>
                      <a:gd name="T51" fmla="*/ 882 h 966"/>
                      <a:gd name="T52" fmla="*/ 1092 w 1608"/>
                      <a:gd name="T53" fmla="*/ 804 h 966"/>
                      <a:gd name="T54" fmla="*/ 1146 w 1608"/>
                      <a:gd name="T55" fmla="*/ 666 h 966"/>
                      <a:gd name="T56" fmla="*/ 1290 w 1608"/>
                      <a:gd name="T57" fmla="*/ 708 h 966"/>
                      <a:gd name="T58" fmla="*/ 1357 w 1608"/>
                      <a:gd name="T59" fmla="*/ 624 h 966"/>
                      <a:gd name="T60" fmla="*/ 1326 w 1608"/>
                      <a:gd name="T61" fmla="*/ 456 h 966"/>
                      <a:gd name="T62" fmla="*/ 1428 w 1608"/>
                      <a:gd name="T63" fmla="*/ 498 h 966"/>
                      <a:gd name="T64" fmla="*/ 1410 w 1608"/>
                      <a:gd name="T65" fmla="*/ 390 h 966"/>
                      <a:gd name="T66" fmla="*/ 1434 w 1608"/>
                      <a:gd name="T67" fmla="*/ 276 h 966"/>
                      <a:gd name="T68" fmla="*/ 1530 w 1608"/>
                      <a:gd name="T69" fmla="*/ 258 h 966"/>
                      <a:gd name="T70" fmla="*/ 1608 w 1608"/>
                      <a:gd name="T71" fmla="*/ 192 h 966"/>
                      <a:gd name="T72" fmla="*/ 1512 w 1608"/>
                      <a:gd name="T73" fmla="*/ 6 h 966"/>
                      <a:gd name="T74" fmla="*/ 1386 w 1608"/>
                      <a:gd name="T75" fmla="*/ 12 h 966"/>
                      <a:gd name="T76" fmla="*/ 1428 w 1608"/>
                      <a:gd name="T77" fmla="*/ 138 h 966"/>
                      <a:gd name="T78" fmla="*/ 1356 w 1608"/>
                      <a:gd name="T79" fmla="*/ 108 h 966"/>
                      <a:gd name="T80" fmla="*/ 1298 w 1608"/>
                      <a:gd name="T81" fmla="*/ 79 h 966"/>
                      <a:gd name="T82" fmla="*/ 1170 w 1608"/>
                      <a:gd name="T83" fmla="*/ 30 h 966"/>
                      <a:gd name="T84" fmla="*/ 1008 w 1608"/>
                      <a:gd name="T85" fmla="*/ 0 h 966"/>
                      <a:gd name="T86" fmla="*/ 930 w 1608"/>
                      <a:gd name="T87" fmla="*/ 48 h 966"/>
                      <a:gd name="T88" fmla="*/ 798 w 1608"/>
                      <a:gd name="T89" fmla="*/ 126 h 966"/>
                      <a:gd name="T90" fmla="*/ 612 w 1608"/>
                      <a:gd name="T91" fmla="*/ 258 h 966"/>
                      <a:gd name="T92" fmla="*/ 432 w 1608"/>
                      <a:gd name="T93" fmla="*/ 330 h 966"/>
                      <a:gd name="T94" fmla="*/ 354 w 1608"/>
                      <a:gd name="T95" fmla="*/ 426 h 966"/>
                      <a:gd name="T96" fmla="*/ 264 w 1608"/>
                      <a:gd name="T97" fmla="*/ 378 h 966"/>
                      <a:gd name="T98" fmla="*/ 138 w 1608"/>
                      <a:gd name="T99" fmla="*/ 390 h 966"/>
                      <a:gd name="T100" fmla="*/ 78 w 1608"/>
                      <a:gd name="T101" fmla="*/ 521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8" h="966">
                        <a:moveTo>
                          <a:pt x="78" y="521"/>
                        </a:moveTo>
                        <a:lnTo>
                          <a:pt x="60" y="606"/>
                        </a:lnTo>
                        <a:lnTo>
                          <a:pt x="0" y="732"/>
                        </a:lnTo>
                        <a:lnTo>
                          <a:pt x="162" y="612"/>
                        </a:lnTo>
                        <a:lnTo>
                          <a:pt x="162" y="708"/>
                        </a:lnTo>
                        <a:lnTo>
                          <a:pt x="234" y="744"/>
                        </a:lnTo>
                        <a:lnTo>
                          <a:pt x="348" y="648"/>
                        </a:lnTo>
                        <a:lnTo>
                          <a:pt x="354" y="774"/>
                        </a:lnTo>
                        <a:lnTo>
                          <a:pt x="342" y="906"/>
                        </a:lnTo>
                        <a:lnTo>
                          <a:pt x="438" y="966"/>
                        </a:lnTo>
                        <a:lnTo>
                          <a:pt x="522" y="852"/>
                        </a:lnTo>
                        <a:lnTo>
                          <a:pt x="570" y="726"/>
                        </a:lnTo>
                        <a:lnTo>
                          <a:pt x="606" y="642"/>
                        </a:lnTo>
                        <a:lnTo>
                          <a:pt x="696" y="624"/>
                        </a:lnTo>
                        <a:lnTo>
                          <a:pt x="630" y="696"/>
                        </a:lnTo>
                        <a:lnTo>
                          <a:pt x="600" y="792"/>
                        </a:lnTo>
                        <a:lnTo>
                          <a:pt x="708" y="780"/>
                        </a:lnTo>
                        <a:lnTo>
                          <a:pt x="810" y="666"/>
                        </a:lnTo>
                        <a:lnTo>
                          <a:pt x="792" y="582"/>
                        </a:lnTo>
                        <a:lnTo>
                          <a:pt x="894" y="564"/>
                        </a:lnTo>
                        <a:lnTo>
                          <a:pt x="930" y="438"/>
                        </a:lnTo>
                        <a:lnTo>
                          <a:pt x="1056" y="432"/>
                        </a:lnTo>
                        <a:lnTo>
                          <a:pt x="1014" y="546"/>
                        </a:lnTo>
                        <a:lnTo>
                          <a:pt x="930" y="684"/>
                        </a:lnTo>
                        <a:lnTo>
                          <a:pt x="942" y="846"/>
                        </a:lnTo>
                        <a:lnTo>
                          <a:pt x="1050" y="882"/>
                        </a:lnTo>
                        <a:lnTo>
                          <a:pt x="1092" y="804"/>
                        </a:lnTo>
                        <a:lnTo>
                          <a:pt x="1146" y="666"/>
                        </a:lnTo>
                        <a:lnTo>
                          <a:pt x="1290" y="708"/>
                        </a:lnTo>
                        <a:lnTo>
                          <a:pt x="1357" y="624"/>
                        </a:lnTo>
                        <a:lnTo>
                          <a:pt x="1326" y="456"/>
                        </a:lnTo>
                        <a:lnTo>
                          <a:pt x="1428" y="498"/>
                        </a:lnTo>
                        <a:lnTo>
                          <a:pt x="1410" y="390"/>
                        </a:lnTo>
                        <a:lnTo>
                          <a:pt x="1434" y="276"/>
                        </a:lnTo>
                        <a:lnTo>
                          <a:pt x="1530" y="258"/>
                        </a:lnTo>
                        <a:lnTo>
                          <a:pt x="1608" y="192"/>
                        </a:lnTo>
                        <a:lnTo>
                          <a:pt x="1512" y="6"/>
                        </a:lnTo>
                        <a:lnTo>
                          <a:pt x="1386" y="12"/>
                        </a:lnTo>
                        <a:lnTo>
                          <a:pt x="1428" y="138"/>
                        </a:lnTo>
                        <a:lnTo>
                          <a:pt x="1356" y="108"/>
                        </a:lnTo>
                        <a:lnTo>
                          <a:pt x="1298" y="79"/>
                        </a:lnTo>
                        <a:lnTo>
                          <a:pt x="1170" y="30"/>
                        </a:lnTo>
                        <a:lnTo>
                          <a:pt x="1008" y="0"/>
                        </a:lnTo>
                        <a:lnTo>
                          <a:pt x="930" y="48"/>
                        </a:lnTo>
                        <a:lnTo>
                          <a:pt x="798" y="126"/>
                        </a:lnTo>
                        <a:lnTo>
                          <a:pt x="612" y="258"/>
                        </a:lnTo>
                        <a:lnTo>
                          <a:pt x="432" y="330"/>
                        </a:lnTo>
                        <a:lnTo>
                          <a:pt x="354" y="426"/>
                        </a:lnTo>
                        <a:lnTo>
                          <a:pt x="264" y="378"/>
                        </a:lnTo>
                        <a:lnTo>
                          <a:pt x="138" y="390"/>
                        </a:lnTo>
                        <a:lnTo>
                          <a:pt x="78" y="521"/>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2" name="Freeform 41"/>
                  <p:cNvSpPr>
                    <a:spLocks/>
                  </p:cNvSpPr>
                  <p:nvPr/>
                </p:nvSpPr>
                <p:spPr bwMode="auto">
                  <a:xfrm>
                    <a:off x="3827864" y="1897168"/>
                    <a:ext cx="82550" cy="65087"/>
                  </a:xfrm>
                  <a:custGeom>
                    <a:avLst/>
                    <a:gdLst>
                      <a:gd name="T0" fmla="*/ 192 w 546"/>
                      <a:gd name="T1" fmla="*/ 480 h 540"/>
                      <a:gd name="T2" fmla="*/ 60 w 546"/>
                      <a:gd name="T3" fmla="*/ 540 h 540"/>
                      <a:gd name="T4" fmla="*/ 0 w 546"/>
                      <a:gd name="T5" fmla="*/ 306 h 540"/>
                      <a:gd name="T6" fmla="*/ 48 w 546"/>
                      <a:gd name="T7" fmla="*/ 96 h 540"/>
                      <a:gd name="T8" fmla="*/ 137 w 546"/>
                      <a:gd name="T9" fmla="*/ 21 h 540"/>
                      <a:gd name="T10" fmla="*/ 306 w 546"/>
                      <a:gd name="T11" fmla="*/ 18 h 540"/>
                      <a:gd name="T12" fmla="*/ 432 w 546"/>
                      <a:gd name="T13" fmla="*/ 42 h 540"/>
                      <a:gd name="T14" fmla="*/ 546 w 546"/>
                      <a:gd name="T15" fmla="*/ 0 h 540"/>
                      <a:gd name="T16" fmla="*/ 486 w 546"/>
                      <a:gd name="T17" fmla="*/ 234 h 540"/>
                      <a:gd name="T18" fmla="*/ 420 w 546"/>
                      <a:gd name="T19" fmla="*/ 504 h 540"/>
                      <a:gd name="T20" fmla="*/ 192 w 546"/>
                      <a:gd name="T21" fmla="*/ 48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6" h="540">
                        <a:moveTo>
                          <a:pt x="192" y="480"/>
                        </a:moveTo>
                        <a:lnTo>
                          <a:pt x="60" y="540"/>
                        </a:lnTo>
                        <a:lnTo>
                          <a:pt x="0" y="306"/>
                        </a:lnTo>
                        <a:lnTo>
                          <a:pt x="48" y="96"/>
                        </a:lnTo>
                        <a:lnTo>
                          <a:pt x="137" y="21"/>
                        </a:lnTo>
                        <a:lnTo>
                          <a:pt x="306" y="18"/>
                        </a:lnTo>
                        <a:lnTo>
                          <a:pt x="432" y="42"/>
                        </a:lnTo>
                        <a:lnTo>
                          <a:pt x="546" y="0"/>
                        </a:lnTo>
                        <a:lnTo>
                          <a:pt x="486" y="234"/>
                        </a:lnTo>
                        <a:lnTo>
                          <a:pt x="420" y="504"/>
                        </a:lnTo>
                        <a:lnTo>
                          <a:pt x="192" y="48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Freeform 42"/>
                  <p:cNvSpPr>
                    <a:spLocks/>
                  </p:cNvSpPr>
                  <p:nvPr/>
                </p:nvSpPr>
                <p:spPr bwMode="auto">
                  <a:xfrm>
                    <a:off x="3850089" y="1838430"/>
                    <a:ext cx="85725" cy="53975"/>
                  </a:xfrm>
                  <a:custGeom>
                    <a:avLst/>
                    <a:gdLst>
                      <a:gd name="T0" fmla="*/ 432 w 571"/>
                      <a:gd name="T1" fmla="*/ 446 h 446"/>
                      <a:gd name="T2" fmla="*/ 408 w 571"/>
                      <a:gd name="T3" fmla="*/ 365 h 446"/>
                      <a:gd name="T4" fmla="*/ 365 w 571"/>
                      <a:gd name="T5" fmla="*/ 288 h 446"/>
                      <a:gd name="T6" fmla="*/ 307 w 571"/>
                      <a:gd name="T7" fmla="*/ 273 h 446"/>
                      <a:gd name="T8" fmla="*/ 278 w 571"/>
                      <a:gd name="T9" fmla="*/ 326 h 446"/>
                      <a:gd name="T10" fmla="*/ 221 w 571"/>
                      <a:gd name="T11" fmla="*/ 321 h 446"/>
                      <a:gd name="T12" fmla="*/ 192 w 571"/>
                      <a:gd name="T13" fmla="*/ 245 h 446"/>
                      <a:gd name="T14" fmla="*/ 144 w 571"/>
                      <a:gd name="T15" fmla="*/ 230 h 446"/>
                      <a:gd name="T16" fmla="*/ 43 w 571"/>
                      <a:gd name="T17" fmla="*/ 273 h 446"/>
                      <a:gd name="T18" fmla="*/ 0 w 571"/>
                      <a:gd name="T19" fmla="*/ 221 h 446"/>
                      <a:gd name="T20" fmla="*/ 110 w 571"/>
                      <a:gd name="T21" fmla="*/ 120 h 446"/>
                      <a:gd name="T22" fmla="*/ 226 w 571"/>
                      <a:gd name="T23" fmla="*/ 105 h 446"/>
                      <a:gd name="T24" fmla="*/ 331 w 571"/>
                      <a:gd name="T25" fmla="*/ 91 h 446"/>
                      <a:gd name="T26" fmla="*/ 427 w 571"/>
                      <a:gd name="T27" fmla="*/ 9 h 446"/>
                      <a:gd name="T28" fmla="*/ 571 w 571"/>
                      <a:gd name="T29" fmla="*/ 0 h 446"/>
                      <a:gd name="T30" fmla="*/ 533 w 571"/>
                      <a:gd name="T31" fmla="*/ 163 h 446"/>
                      <a:gd name="T32" fmla="*/ 509 w 571"/>
                      <a:gd name="T33" fmla="*/ 288 h 446"/>
                      <a:gd name="T34" fmla="*/ 470 w 571"/>
                      <a:gd name="T35" fmla="*/ 350 h 446"/>
                      <a:gd name="T36" fmla="*/ 432 w 571"/>
                      <a:gd name="T37"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1" h="446">
                        <a:moveTo>
                          <a:pt x="432" y="446"/>
                        </a:moveTo>
                        <a:lnTo>
                          <a:pt x="408" y="365"/>
                        </a:lnTo>
                        <a:lnTo>
                          <a:pt x="365" y="288"/>
                        </a:lnTo>
                        <a:lnTo>
                          <a:pt x="307" y="273"/>
                        </a:lnTo>
                        <a:lnTo>
                          <a:pt x="278" y="326"/>
                        </a:lnTo>
                        <a:lnTo>
                          <a:pt x="221" y="321"/>
                        </a:lnTo>
                        <a:lnTo>
                          <a:pt x="192" y="245"/>
                        </a:lnTo>
                        <a:lnTo>
                          <a:pt x="144" y="230"/>
                        </a:lnTo>
                        <a:lnTo>
                          <a:pt x="43" y="273"/>
                        </a:lnTo>
                        <a:lnTo>
                          <a:pt x="0" y="221"/>
                        </a:lnTo>
                        <a:lnTo>
                          <a:pt x="110" y="120"/>
                        </a:lnTo>
                        <a:lnTo>
                          <a:pt x="226" y="105"/>
                        </a:lnTo>
                        <a:lnTo>
                          <a:pt x="331" y="91"/>
                        </a:lnTo>
                        <a:lnTo>
                          <a:pt x="427" y="9"/>
                        </a:lnTo>
                        <a:lnTo>
                          <a:pt x="571" y="0"/>
                        </a:lnTo>
                        <a:lnTo>
                          <a:pt x="533" y="163"/>
                        </a:lnTo>
                        <a:lnTo>
                          <a:pt x="509" y="288"/>
                        </a:lnTo>
                        <a:lnTo>
                          <a:pt x="470" y="350"/>
                        </a:lnTo>
                        <a:lnTo>
                          <a:pt x="432" y="446"/>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0" name="组合 98"/>
                <p:cNvGrpSpPr/>
                <p:nvPr/>
              </p:nvGrpSpPr>
              <p:grpSpPr>
                <a:xfrm>
                  <a:off x="3308744" y="1477275"/>
                  <a:ext cx="2616195" cy="2287589"/>
                  <a:chOff x="3092851" y="1506643"/>
                  <a:chExt cx="2616200" cy="2287587"/>
                </a:xfrm>
                <a:grpFill/>
              </p:grpSpPr>
              <p:sp>
                <p:nvSpPr>
                  <p:cNvPr id="23" name="Freeform 22"/>
                  <p:cNvSpPr>
                    <a:spLocks/>
                  </p:cNvSpPr>
                  <p:nvPr/>
                </p:nvSpPr>
                <p:spPr bwMode="auto">
                  <a:xfrm>
                    <a:off x="3092851" y="2300393"/>
                    <a:ext cx="1695450" cy="1493837"/>
                  </a:xfrm>
                  <a:custGeom>
                    <a:avLst/>
                    <a:gdLst>
                      <a:gd name="T0" fmla="*/ 3030 w 4720"/>
                      <a:gd name="T1" fmla="*/ 3626 h 4156"/>
                      <a:gd name="T2" fmla="*/ 3225 w 4720"/>
                      <a:gd name="T3" fmla="*/ 3301 h 4156"/>
                      <a:gd name="T4" fmla="*/ 3490 w 4720"/>
                      <a:gd name="T5" fmla="*/ 3181 h 4156"/>
                      <a:gd name="T6" fmla="*/ 3225 w 4720"/>
                      <a:gd name="T7" fmla="*/ 3046 h 4156"/>
                      <a:gd name="T8" fmla="*/ 3055 w 4720"/>
                      <a:gd name="T9" fmla="*/ 2866 h 4156"/>
                      <a:gd name="T10" fmla="*/ 3475 w 4720"/>
                      <a:gd name="T11" fmla="*/ 3031 h 4156"/>
                      <a:gd name="T12" fmla="*/ 3720 w 4720"/>
                      <a:gd name="T13" fmla="*/ 2921 h 4156"/>
                      <a:gd name="T14" fmla="*/ 4030 w 4720"/>
                      <a:gd name="T15" fmla="*/ 2531 h 4156"/>
                      <a:gd name="T16" fmla="*/ 3475 w 4720"/>
                      <a:gd name="T17" fmla="*/ 2336 h 4156"/>
                      <a:gd name="T18" fmla="*/ 3915 w 4720"/>
                      <a:gd name="T19" fmla="*/ 2491 h 4156"/>
                      <a:gd name="T20" fmla="*/ 4155 w 4720"/>
                      <a:gd name="T21" fmla="*/ 2246 h 4156"/>
                      <a:gd name="T22" fmla="*/ 4330 w 4720"/>
                      <a:gd name="T23" fmla="*/ 2266 h 4156"/>
                      <a:gd name="T24" fmla="*/ 4405 w 4720"/>
                      <a:gd name="T25" fmla="*/ 1995 h 4156"/>
                      <a:gd name="T26" fmla="*/ 4720 w 4720"/>
                      <a:gd name="T27" fmla="*/ 1780 h 4156"/>
                      <a:gd name="T28" fmla="*/ 4695 w 4720"/>
                      <a:gd name="T29" fmla="*/ 1455 h 4156"/>
                      <a:gd name="T30" fmla="*/ 4570 w 4720"/>
                      <a:gd name="T31" fmla="*/ 1245 h 4156"/>
                      <a:gd name="T32" fmla="*/ 4110 w 4720"/>
                      <a:gd name="T33" fmla="*/ 1180 h 4156"/>
                      <a:gd name="T34" fmla="*/ 4185 w 4720"/>
                      <a:gd name="T35" fmla="*/ 1455 h 4156"/>
                      <a:gd name="T36" fmla="*/ 4000 w 4720"/>
                      <a:gd name="T37" fmla="*/ 1755 h 4156"/>
                      <a:gd name="T38" fmla="*/ 3870 w 4720"/>
                      <a:gd name="T39" fmla="*/ 1840 h 4156"/>
                      <a:gd name="T40" fmla="*/ 3825 w 4720"/>
                      <a:gd name="T41" fmla="*/ 1450 h 4156"/>
                      <a:gd name="T42" fmla="*/ 3645 w 4720"/>
                      <a:gd name="T43" fmla="*/ 1555 h 4156"/>
                      <a:gd name="T44" fmla="*/ 3475 w 4720"/>
                      <a:gd name="T45" fmla="*/ 1360 h 4156"/>
                      <a:gd name="T46" fmla="*/ 3400 w 4720"/>
                      <a:gd name="T47" fmla="*/ 1270 h 4156"/>
                      <a:gd name="T48" fmla="*/ 3280 w 4720"/>
                      <a:gd name="T49" fmla="*/ 910 h 4156"/>
                      <a:gd name="T50" fmla="*/ 3150 w 4720"/>
                      <a:gd name="T51" fmla="*/ 600 h 4156"/>
                      <a:gd name="T52" fmla="*/ 3195 w 4720"/>
                      <a:gd name="T53" fmla="*/ 360 h 4156"/>
                      <a:gd name="T54" fmla="*/ 3585 w 4720"/>
                      <a:gd name="T55" fmla="*/ 25 h 4156"/>
                      <a:gd name="T56" fmla="*/ 3180 w 4720"/>
                      <a:gd name="T57" fmla="*/ 0 h 4156"/>
                      <a:gd name="T58" fmla="*/ 3055 w 4720"/>
                      <a:gd name="T59" fmla="*/ 300 h 4156"/>
                      <a:gd name="T60" fmla="*/ 3115 w 4720"/>
                      <a:gd name="T61" fmla="*/ 595 h 4156"/>
                      <a:gd name="T62" fmla="*/ 2895 w 4720"/>
                      <a:gd name="T63" fmla="*/ 865 h 4156"/>
                      <a:gd name="T64" fmla="*/ 2865 w 4720"/>
                      <a:gd name="T65" fmla="*/ 990 h 4156"/>
                      <a:gd name="T66" fmla="*/ 3165 w 4720"/>
                      <a:gd name="T67" fmla="*/ 1305 h 4156"/>
                      <a:gd name="T68" fmla="*/ 3085 w 4720"/>
                      <a:gd name="T69" fmla="*/ 1615 h 4156"/>
                      <a:gd name="T70" fmla="*/ 2935 w 4720"/>
                      <a:gd name="T71" fmla="*/ 1885 h 4156"/>
                      <a:gd name="T72" fmla="*/ 2865 w 4720"/>
                      <a:gd name="T73" fmla="*/ 2116 h 4156"/>
                      <a:gd name="T74" fmla="*/ 2865 w 4720"/>
                      <a:gd name="T75" fmla="*/ 1900 h 4156"/>
                      <a:gd name="T76" fmla="*/ 2785 w 4720"/>
                      <a:gd name="T77" fmla="*/ 1620 h 4156"/>
                      <a:gd name="T78" fmla="*/ 2935 w 4720"/>
                      <a:gd name="T79" fmla="*/ 1380 h 4156"/>
                      <a:gd name="T80" fmla="*/ 2670 w 4720"/>
                      <a:gd name="T81" fmla="*/ 1230 h 4156"/>
                      <a:gd name="T82" fmla="*/ 2680 w 4720"/>
                      <a:gd name="T83" fmla="*/ 1485 h 4156"/>
                      <a:gd name="T84" fmla="*/ 2740 w 4720"/>
                      <a:gd name="T85" fmla="*/ 1735 h 4156"/>
                      <a:gd name="T86" fmla="*/ 2320 w 4720"/>
                      <a:gd name="T87" fmla="*/ 1675 h 4156"/>
                      <a:gd name="T88" fmla="*/ 1710 w 4720"/>
                      <a:gd name="T89" fmla="*/ 1455 h 4156"/>
                      <a:gd name="T90" fmla="*/ 1690 w 4720"/>
                      <a:gd name="T91" fmla="*/ 1270 h 4156"/>
                      <a:gd name="T92" fmla="*/ 1320 w 4720"/>
                      <a:gd name="T93" fmla="*/ 1390 h 4156"/>
                      <a:gd name="T94" fmla="*/ 1570 w 4720"/>
                      <a:gd name="T95" fmla="*/ 1470 h 4156"/>
                      <a:gd name="T96" fmla="*/ 1405 w 4720"/>
                      <a:gd name="T97" fmla="*/ 1780 h 4156"/>
                      <a:gd name="T98" fmla="*/ 1335 w 4720"/>
                      <a:gd name="T99" fmla="*/ 2005 h 4156"/>
                      <a:gd name="T100" fmla="*/ 1285 w 4720"/>
                      <a:gd name="T101" fmla="*/ 1630 h 4156"/>
                      <a:gd name="T102" fmla="*/ 700 w 4720"/>
                      <a:gd name="T103" fmla="*/ 1425 h 4156"/>
                      <a:gd name="T104" fmla="*/ 795 w 4720"/>
                      <a:gd name="T105" fmla="*/ 1210 h 4156"/>
                      <a:gd name="T106" fmla="*/ 480 w 4720"/>
                      <a:gd name="T107" fmla="*/ 955 h 4156"/>
                      <a:gd name="T108" fmla="*/ 0 w 4720"/>
                      <a:gd name="T109" fmla="*/ 1090 h 4156"/>
                      <a:gd name="T110" fmla="*/ 853 w 4720"/>
                      <a:gd name="T111" fmla="*/ 2168 h 4156"/>
                      <a:gd name="T112" fmla="*/ 1845 w 4720"/>
                      <a:gd name="T113" fmla="*/ 2716 h 4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20" h="4156">
                        <a:moveTo>
                          <a:pt x="1561" y="4046"/>
                        </a:moveTo>
                        <a:lnTo>
                          <a:pt x="2797" y="4156"/>
                        </a:lnTo>
                        <a:lnTo>
                          <a:pt x="3030" y="3626"/>
                        </a:lnTo>
                        <a:lnTo>
                          <a:pt x="3130" y="3461"/>
                        </a:lnTo>
                        <a:lnTo>
                          <a:pt x="3220" y="3376"/>
                        </a:lnTo>
                        <a:lnTo>
                          <a:pt x="3225" y="3301"/>
                        </a:lnTo>
                        <a:lnTo>
                          <a:pt x="3285" y="3256"/>
                        </a:lnTo>
                        <a:lnTo>
                          <a:pt x="3420" y="3301"/>
                        </a:lnTo>
                        <a:lnTo>
                          <a:pt x="3490" y="3181"/>
                        </a:lnTo>
                        <a:lnTo>
                          <a:pt x="3445" y="3076"/>
                        </a:lnTo>
                        <a:lnTo>
                          <a:pt x="3355" y="3056"/>
                        </a:lnTo>
                        <a:lnTo>
                          <a:pt x="3225" y="3046"/>
                        </a:lnTo>
                        <a:lnTo>
                          <a:pt x="3255" y="3011"/>
                        </a:lnTo>
                        <a:lnTo>
                          <a:pt x="3040" y="2906"/>
                        </a:lnTo>
                        <a:lnTo>
                          <a:pt x="3055" y="2866"/>
                        </a:lnTo>
                        <a:lnTo>
                          <a:pt x="3250" y="2956"/>
                        </a:lnTo>
                        <a:lnTo>
                          <a:pt x="3385" y="2971"/>
                        </a:lnTo>
                        <a:lnTo>
                          <a:pt x="3475" y="3031"/>
                        </a:lnTo>
                        <a:lnTo>
                          <a:pt x="3595" y="3016"/>
                        </a:lnTo>
                        <a:lnTo>
                          <a:pt x="3595" y="2896"/>
                        </a:lnTo>
                        <a:lnTo>
                          <a:pt x="3720" y="2921"/>
                        </a:lnTo>
                        <a:lnTo>
                          <a:pt x="3840" y="2881"/>
                        </a:lnTo>
                        <a:lnTo>
                          <a:pt x="3975" y="2716"/>
                        </a:lnTo>
                        <a:lnTo>
                          <a:pt x="4030" y="2531"/>
                        </a:lnTo>
                        <a:lnTo>
                          <a:pt x="3805" y="2521"/>
                        </a:lnTo>
                        <a:lnTo>
                          <a:pt x="3600" y="2386"/>
                        </a:lnTo>
                        <a:lnTo>
                          <a:pt x="3475" y="2336"/>
                        </a:lnTo>
                        <a:lnTo>
                          <a:pt x="3630" y="2311"/>
                        </a:lnTo>
                        <a:lnTo>
                          <a:pt x="3780" y="2411"/>
                        </a:lnTo>
                        <a:lnTo>
                          <a:pt x="3915" y="2491"/>
                        </a:lnTo>
                        <a:lnTo>
                          <a:pt x="4035" y="2456"/>
                        </a:lnTo>
                        <a:lnTo>
                          <a:pt x="4090" y="2321"/>
                        </a:lnTo>
                        <a:lnTo>
                          <a:pt x="4155" y="2246"/>
                        </a:lnTo>
                        <a:lnTo>
                          <a:pt x="4030" y="2141"/>
                        </a:lnTo>
                        <a:lnTo>
                          <a:pt x="4225" y="2111"/>
                        </a:lnTo>
                        <a:lnTo>
                          <a:pt x="4330" y="2266"/>
                        </a:lnTo>
                        <a:lnTo>
                          <a:pt x="4435" y="2171"/>
                        </a:lnTo>
                        <a:lnTo>
                          <a:pt x="4270" y="1980"/>
                        </a:lnTo>
                        <a:lnTo>
                          <a:pt x="4405" y="1995"/>
                        </a:lnTo>
                        <a:lnTo>
                          <a:pt x="4530" y="2171"/>
                        </a:lnTo>
                        <a:lnTo>
                          <a:pt x="4665" y="1965"/>
                        </a:lnTo>
                        <a:lnTo>
                          <a:pt x="4720" y="1780"/>
                        </a:lnTo>
                        <a:lnTo>
                          <a:pt x="4590" y="1690"/>
                        </a:lnTo>
                        <a:lnTo>
                          <a:pt x="4530" y="1555"/>
                        </a:lnTo>
                        <a:lnTo>
                          <a:pt x="4695" y="1455"/>
                        </a:lnTo>
                        <a:lnTo>
                          <a:pt x="4575" y="1410"/>
                        </a:lnTo>
                        <a:lnTo>
                          <a:pt x="4620" y="1350"/>
                        </a:lnTo>
                        <a:lnTo>
                          <a:pt x="4570" y="1245"/>
                        </a:lnTo>
                        <a:lnTo>
                          <a:pt x="4450" y="1225"/>
                        </a:lnTo>
                        <a:lnTo>
                          <a:pt x="4335" y="1165"/>
                        </a:lnTo>
                        <a:lnTo>
                          <a:pt x="4110" y="1180"/>
                        </a:lnTo>
                        <a:lnTo>
                          <a:pt x="4150" y="1330"/>
                        </a:lnTo>
                        <a:lnTo>
                          <a:pt x="4230" y="1380"/>
                        </a:lnTo>
                        <a:lnTo>
                          <a:pt x="4185" y="1455"/>
                        </a:lnTo>
                        <a:lnTo>
                          <a:pt x="4120" y="1465"/>
                        </a:lnTo>
                        <a:lnTo>
                          <a:pt x="4090" y="1720"/>
                        </a:lnTo>
                        <a:lnTo>
                          <a:pt x="4000" y="1755"/>
                        </a:lnTo>
                        <a:lnTo>
                          <a:pt x="4075" y="1870"/>
                        </a:lnTo>
                        <a:lnTo>
                          <a:pt x="3945" y="1960"/>
                        </a:lnTo>
                        <a:lnTo>
                          <a:pt x="3870" y="1840"/>
                        </a:lnTo>
                        <a:lnTo>
                          <a:pt x="3795" y="1650"/>
                        </a:lnTo>
                        <a:lnTo>
                          <a:pt x="3895" y="1630"/>
                        </a:lnTo>
                        <a:lnTo>
                          <a:pt x="3825" y="1450"/>
                        </a:lnTo>
                        <a:lnTo>
                          <a:pt x="3690" y="1330"/>
                        </a:lnTo>
                        <a:lnTo>
                          <a:pt x="3640" y="1420"/>
                        </a:lnTo>
                        <a:lnTo>
                          <a:pt x="3645" y="1555"/>
                        </a:lnTo>
                        <a:lnTo>
                          <a:pt x="3565" y="1645"/>
                        </a:lnTo>
                        <a:lnTo>
                          <a:pt x="3555" y="1480"/>
                        </a:lnTo>
                        <a:lnTo>
                          <a:pt x="3475" y="1360"/>
                        </a:lnTo>
                        <a:lnTo>
                          <a:pt x="3540" y="1290"/>
                        </a:lnTo>
                        <a:lnTo>
                          <a:pt x="3435" y="1215"/>
                        </a:lnTo>
                        <a:lnTo>
                          <a:pt x="3400" y="1270"/>
                        </a:lnTo>
                        <a:lnTo>
                          <a:pt x="3255" y="1170"/>
                        </a:lnTo>
                        <a:lnTo>
                          <a:pt x="3400" y="1050"/>
                        </a:lnTo>
                        <a:lnTo>
                          <a:pt x="3280" y="910"/>
                        </a:lnTo>
                        <a:lnTo>
                          <a:pt x="3265" y="795"/>
                        </a:lnTo>
                        <a:lnTo>
                          <a:pt x="3250" y="700"/>
                        </a:lnTo>
                        <a:lnTo>
                          <a:pt x="3150" y="600"/>
                        </a:lnTo>
                        <a:lnTo>
                          <a:pt x="3220" y="505"/>
                        </a:lnTo>
                        <a:lnTo>
                          <a:pt x="3240" y="445"/>
                        </a:lnTo>
                        <a:lnTo>
                          <a:pt x="3195" y="360"/>
                        </a:lnTo>
                        <a:lnTo>
                          <a:pt x="3295" y="345"/>
                        </a:lnTo>
                        <a:lnTo>
                          <a:pt x="3400" y="370"/>
                        </a:lnTo>
                        <a:lnTo>
                          <a:pt x="3585" y="25"/>
                        </a:lnTo>
                        <a:lnTo>
                          <a:pt x="3445" y="70"/>
                        </a:lnTo>
                        <a:lnTo>
                          <a:pt x="3340" y="0"/>
                        </a:lnTo>
                        <a:lnTo>
                          <a:pt x="3180" y="0"/>
                        </a:lnTo>
                        <a:lnTo>
                          <a:pt x="3150" y="105"/>
                        </a:lnTo>
                        <a:lnTo>
                          <a:pt x="3070" y="130"/>
                        </a:lnTo>
                        <a:lnTo>
                          <a:pt x="3055" y="300"/>
                        </a:lnTo>
                        <a:lnTo>
                          <a:pt x="3105" y="460"/>
                        </a:lnTo>
                        <a:lnTo>
                          <a:pt x="3070" y="525"/>
                        </a:lnTo>
                        <a:lnTo>
                          <a:pt x="3115" y="595"/>
                        </a:lnTo>
                        <a:lnTo>
                          <a:pt x="3025" y="685"/>
                        </a:lnTo>
                        <a:lnTo>
                          <a:pt x="2935" y="735"/>
                        </a:lnTo>
                        <a:lnTo>
                          <a:pt x="2895" y="865"/>
                        </a:lnTo>
                        <a:lnTo>
                          <a:pt x="2980" y="915"/>
                        </a:lnTo>
                        <a:lnTo>
                          <a:pt x="2950" y="960"/>
                        </a:lnTo>
                        <a:lnTo>
                          <a:pt x="2865" y="990"/>
                        </a:lnTo>
                        <a:lnTo>
                          <a:pt x="2905" y="1135"/>
                        </a:lnTo>
                        <a:lnTo>
                          <a:pt x="3030" y="1240"/>
                        </a:lnTo>
                        <a:lnTo>
                          <a:pt x="3165" y="1305"/>
                        </a:lnTo>
                        <a:lnTo>
                          <a:pt x="3100" y="1425"/>
                        </a:lnTo>
                        <a:lnTo>
                          <a:pt x="3175" y="1480"/>
                        </a:lnTo>
                        <a:lnTo>
                          <a:pt x="3085" y="1615"/>
                        </a:lnTo>
                        <a:lnTo>
                          <a:pt x="2970" y="1635"/>
                        </a:lnTo>
                        <a:lnTo>
                          <a:pt x="2890" y="1735"/>
                        </a:lnTo>
                        <a:lnTo>
                          <a:pt x="2935" y="1885"/>
                        </a:lnTo>
                        <a:lnTo>
                          <a:pt x="2925" y="2005"/>
                        </a:lnTo>
                        <a:lnTo>
                          <a:pt x="2845" y="1980"/>
                        </a:lnTo>
                        <a:lnTo>
                          <a:pt x="2865" y="2116"/>
                        </a:lnTo>
                        <a:lnTo>
                          <a:pt x="2830" y="2146"/>
                        </a:lnTo>
                        <a:lnTo>
                          <a:pt x="2775" y="1965"/>
                        </a:lnTo>
                        <a:lnTo>
                          <a:pt x="2865" y="1900"/>
                        </a:lnTo>
                        <a:lnTo>
                          <a:pt x="2770" y="1825"/>
                        </a:lnTo>
                        <a:lnTo>
                          <a:pt x="2865" y="1620"/>
                        </a:lnTo>
                        <a:lnTo>
                          <a:pt x="2785" y="1620"/>
                        </a:lnTo>
                        <a:lnTo>
                          <a:pt x="2755" y="1530"/>
                        </a:lnTo>
                        <a:lnTo>
                          <a:pt x="2910" y="1485"/>
                        </a:lnTo>
                        <a:lnTo>
                          <a:pt x="2935" y="1380"/>
                        </a:lnTo>
                        <a:lnTo>
                          <a:pt x="2875" y="1275"/>
                        </a:lnTo>
                        <a:lnTo>
                          <a:pt x="2710" y="1120"/>
                        </a:lnTo>
                        <a:lnTo>
                          <a:pt x="2670" y="1230"/>
                        </a:lnTo>
                        <a:lnTo>
                          <a:pt x="2595" y="1300"/>
                        </a:lnTo>
                        <a:lnTo>
                          <a:pt x="2490" y="1345"/>
                        </a:lnTo>
                        <a:lnTo>
                          <a:pt x="2680" y="1485"/>
                        </a:lnTo>
                        <a:lnTo>
                          <a:pt x="2595" y="1600"/>
                        </a:lnTo>
                        <a:lnTo>
                          <a:pt x="2640" y="1665"/>
                        </a:lnTo>
                        <a:lnTo>
                          <a:pt x="2740" y="1735"/>
                        </a:lnTo>
                        <a:lnTo>
                          <a:pt x="2670" y="1795"/>
                        </a:lnTo>
                        <a:lnTo>
                          <a:pt x="2505" y="1735"/>
                        </a:lnTo>
                        <a:lnTo>
                          <a:pt x="2320" y="1675"/>
                        </a:lnTo>
                        <a:lnTo>
                          <a:pt x="2130" y="1690"/>
                        </a:lnTo>
                        <a:lnTo>
                          <a:pt x="1800" y="1525"/>
                        </a:lnTo>
                        <a:lnTo>
                          <a:pt x="1710" y="1455"/>
                        </a:lnTo>
                        <a:lnTo>
                          <a:pt x="1645" y="1395"/>
                        </a:lnTo>
                        <a:lnTo>
                          <a:pt x="1765" y="1335"/>
                        </a:lnTo>
                        <a:lnTo>
                          <a:pt x="1690" y="1270"/>
                        </a:lnTo>
                        <a:lnTo>
                          <a:pt x="1570" y="1315"/>
                        </a:lnTo>
                        <a:lnTo>
                          <a:pt x="1440" y="1300"/>
                        </a:lnTo>
                        <a:lnTo>
                          <a:pt x="1320" y="1390"/>
                        </a:lnTo>
                        <a:lnTo>
                          <a:pt x="1410" y="1455"/>
                        </a:lnTo>
                        <a:lnTo>
                          <a:pt x="1600" y="1425"/>
                        </a:lnTo>
                        <a:lnTo>
                          <a:pt x="1570" y="1470"/>
                        </a:lnTo>
                        <a:lnTo>
                          <a:pt x="1440" y="1515"/>
                        </a:lnTo>
                        <a:lnTo>
                          <a:pt x="1405" y="1560"/>
                        </a:lnTo>
                        <a:lnTo>
                          <a:pt x="1405" y="1780"/>
                        </a:lnTo>
                        <a:lnTo>
                          <a:pt x="1335" y="1845"/>
                        </a:lnTo>
                        <a:lnTo>
                          <a:pt x="1375" y="1990"/>
                        </a:lnTo>
                        <a:lnTo>
                          <a:pt x="1335" y="2005"/>
                        </a:lnTo>
                        <a:lnTo>
                          <a:pt x="1255" y="1735"/>
                        </a:lnTo>
                        <a:lnTo>
                          <a:pt x="1335" y="1750"/>
                        </a:lnTo>
                        <a:lnTo>
                          <a:pt x="1285" y="1630"/>
                        </a:lnTo>
                        <a:lnTo>
                          <a:pt x="1170" y="1450"/>
                        </a:lnTo>
                        <a:lnTo>
                          <a:pt x="940" y="1470"/>
                        </a:lnTo>
                        <a:lnTo>
                          <a:pt x="700" y="1425"/>
                        </a:lnTo>
                        <a:lnTo>
                          <a:pt x="565" y="1305"/>
                        </a:lnTo>
                        <a:lnTo>
                          <a:pt x="625" y="1240"/>
                        </a:lnTo>
                        <a:lnTo>
                          <a:pt x="795" y="1210"/>
                        </a:lnTo>
                        <a:lnTo>
                          <a:pt x="690" y="1015"/>
                        </a:lnTo>
                        <a:lnTo>
                          <a:pt x="610" y="1020"/>
                        </a:lnTo>
                        <a:lnTo>
                          <a:pt x="480" y="955"/>
                        </a:lnTo>
                        <a:lnTo>
                          <a:pt x="405" y="850"/>
                        </a:lnTo>
                        <a:lnTo>
                          <a:pt x="286" y="686"/>
                        </a:lnTo>
                        <a:lnTo>
                          <a:pt x="0" y="1090"/>
                        </a:lnTo>
                        <a:lnTo>
                          <a:pt x="556" y="2036"/>
                        </a:lnTo>
                        <a:lnTo>
                          <a:pt x="720" y="2095"/>
                        </a:lnTo>
                        <a:lnTo>
                          <a:pt x="853" y="2168"/>
                        </a:lnTo>
                        <a:lnTo>
                          <a:pt x="910" y="2342"/>
                        </a:lnTo>
                        <a:lnTo>
                          <a:pt x="1330" y="2515"/>
                        </a:lnTo>
                        <a:lnTo>
                          <a:pt x="1845" y="2716"/>
                        </a:lnTo>
                        <a:lnTo>
                          <a:pt x="1785" y="3104"/>
                        </a:lnTo>
                        <a:lnTo>
                          <a:pt x="1561" y="4046"/>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 name="Freeform 23"/>
                  <p:cNvSpPr>
                    <a:spLocks/>
                  </p:cNvSpPr>
                  <p:nvPr/>
                </p:nvSpPr>
                <p:spPr bwMode="auto">
                  <a:xfrm>
                    <a:off x="4383489" y="2314680"/>
                    <a:ext cx="1325562" cy="1085850"/>
                  </a:xfrm>
                  <a:custGeom>
                    <a:avLst/>
                    <a:gdLst>
                      <a:gd name="T0" fmla="*/ 1755 w 3691"/>
                      <a:gd name="T1" fmla="*/ 2296 h 3021"/>
                      <a:gd name="T2" fmla="*/ 2061 w 3691"/>
                      <a:gd name="T3" fmla="*/ 2026 h 3021"/>
                      <a:gd name="T4" fmla="*/ 2196 w 3691"/>
                      <a:gd name="T5" fmla="*/ 1786 h 3021"/>
                      <a:gd name="T6" fmla="*/ 1936 w 3691"/>
                      <a:gd name="T7" fmla="*/ 1295 h 3021"/>
                      <a:gd name="T8" fmla="*/ 1620 w 3691"/>
                      <a:gd name="T9" fmla="*/ 1305 h 3021"/>
                      <a:gd name="T10" fmla="*/ 1185 w 3691"/>
                      <a:gd name="T11" fmla="*/ 840 h 3021"/>
                      <a:gd name="T12" fmla="*/ 1125 w 3691"/>
                      <a:gd name="T13" fmla="*/ 1020 h 3021"/>
                      <a:gd name="T14" fmla="*/ 755 w 3691"/>
                      <a:gd name="T15" fmla="*/ 1065 h 3021"/>
                      <a:gd name="T16" fmla="*/ 200 w 3691"/>
                      <a:gd name="T17" fmla="*/ 1005 h 3021"/>
                      <a:gd name="T18" fmla="*/ 350 w 3691"/>
                      <a:gd name="T19" fmla="*/ 815 h 3021"/>
                      <a:gd name="T20" fmla="*/ 15 w 3691"/>
                      <a:gd name="T21" fmla="*/ 725 h 3021"/>
                      <a:gd name="T22" fmla="*/ 270 w 3691"/>
                      <a:gd name="T23" fmla="*/ 20 h 3021"/>
                      <a:gd name="T24" fmla="*/ 365 w 3691"/>
                      <a:gd name="T25" fmla="*/ 395 h 3021"/>
                      <a:gd name="T26" fmla="*/ 575 w 3691"/>
                      <a:gd name="T27" fmla="*/ 695 h 3021"/>
                      <a:gd name="T28" fmla="*/ 420 w 3691"/>
                      <a:gd name="T29" fmla="*/ 500 h 3021"/>
                      <a:gd name="T30" fmla="*/ 585 w 3691"/>
                      <a:gd name="T31" fmla="*/ 395 h 3021"/>
                      <a:gd name="T32" fmla="*/ 570 w 3691"/>
                      <a:gd name="T33" fmla="*/ 315 h 3021"/>
                      <a:gd name="T34" fmla="*/ 620 w 3691"/>
                      <a:gd name="T35" fmla="*/ 210 h 3021"/>
                      <a:gd name="T36" fmla="*/ 780 w 3691"/>
                      <a:gd name="T37" fmla="*/ 35 h 3021"/>
                      <a:gd name="T38" fmla="*/ 960 w 3691"/>
                      <a:gd name="T39" fmla="*/ 515 h 3021"/>
                      <a:gd name="T40" fmla="*/ 1260 w 3691"/>
                      <a:gd name="T41" fmla="*/ 440 h 3021"/>
                      <a:gd name="T42" fmla="*/ 1170 w 3691"/>
                      <a:gd name="T43" fmla="*/ 275 h 3021"/>
                      <a:gd name="T44" fmla="*/ 980 w 3691"/>
                      <a:gd name="T45" fmla="*/ 230 h 3021"/>
                      <a:gd name="T46" fmla="*/ 975 w 3691"/>
                      <a:gd name="T47" fmla="*/ 30 h 3021"/>
                      <a:gd name="T48" fmla="*/ 1355 w 3691"/>
                      <a:gd name="T49" fmla="*/ 185 h 3021"/>
                      <a:gd name="T50" fmla="*/ 1380 w 3691"/>
                      <a:gd name="T51" fmla="*/ 440 h 3021"/>
                      <a:gd name="T52" fmla="*/ 1921 w 3691"/>
                      <a:gd name="T53" fmla="*/ 455 h 3021"/>
                      <a:gd name="T54" fmla="*/ 1906 w 3691"/>
                      <a:gd name="T55" fmla="*/ 740 h 3021"/>
                      <a:gd name="T56" fmla="*/ 1986 w 3691"/>
                      <a:gd name="T57" fmla="*/ 765 h 3021"/>
                      <a:gd name="T58" fmla="*/ 2181 w 3691"/>
                      <a:gd name="T59" fmla="*/ 630 h 3021"/>
                      <a:gd name="T60" fmla="*/ 2281 w 3691"/>
                      <a:gd name="T61" fmla="*/ 885 h 3021"/>
                      <a:gd name="T62" fmla="*/ 2521 w 3691"/>
                      <a:gd name="T63" fmla="*/ 840 h 3021"/>
                      <a:gd name="T64" fmla="*/ 2676 w 3691"/>
                      <a:gd name="T65" fmla="*/ 965 h 3021"/>
                      <a:gd name="T66" fmla="*/ 2476 w 3691"/>
                      <a:gd name="T67" fmla="*/ 1140 h 3021"/>
                      <a:gd name="T68" fmla="*/ 2986 w 3691"/>
                      <a:gd name="T69" fmla="*/ 1275 h 3021"/>
                      <a:gd name="T70" fmla="*/ 3111 w 3691"/>
                      <a:gd name="T71" fmla="*/ 1400 h 3021"/>
                      <a:gd name="T72" fmla="*/ 3346 w 3691"/>
                      <a:gd name="T73" fmla="*/ 1531 h 3021"/>
                      <a:gd name="T74" fmla="*/ 3556 w 3691"/>
                      <a:gd name="T75" fmla="*/ 1641 h 3021"/>
                      <a:gd name="T76" fmla="*/ 3646 w 3691"/>
                      <a:gd name="T77" fmla="*/ 2016 h 3021"/>
                      <a:gd name="T78" fmla="*/ 3301 w 3691"/>
                      <a:gd name="T79" fmla="*/ 1656 h 3021"/>
                      <a:gd name="T80" fmla="*/ 2976 w 3691"/>
                      <a:gd name="T81" fmla="*/ 1686 h 3021"/>
                      <a:gd name="T82" fmla="*/ 2791 w 3691"/>
                      <a:gd name="T83" fmla="*/ 1851 h 3021"/>
                      <a:gd name="T84" fmla="*/ 3076 w 3691"/>
                      <a:gd name="T85" fmla="*/ 2016 h 3021"/>
                      <a:gd name="T86" fmla="*/ 3516 w 3691"/>
                      <a:gd name="T87" fmla="*/ 2341 h 3021"/>
                      <a:gd name="T88" fmla="*/ 3181 w 3691"/>
                      <a:gd name="T89" fmla="*/ 2526 h 3021"/>
                      <a:gd name="T90" fmla="*/ 3681 w 3691"/>
                      <a:gd name="T91" fmla="*/ 2926 h 3021"/>
                      <a:gd name="T92" fmla="*/ 3226 w 3691"/>
                      <a:gd name="T93" fmla="*/ 2986 h 3021"/>
                      <a:gd name="T94" fmla="*/ 2916 w 3691"/>
                      <a:gd name="T95" fmla="*/ 2881 h 3021"/>
                      <a:gd name="T96" fmla="*/ 2671 w 3691"/>
                      <a:gd name="T97" fmla="*/ 2776 h 3021"/>
                      <a:gd name="T98" fmla="*/ 2511 w 3691"/>
                      <a:gd name="T99" fmla="*/ 2686 h 3021"/>
                      <a:gd name="T100" fmla="*/ 2086 w 3691"/>
                      <a:gd name="T101" fmla="*/ 2371 h 3021"/>
                      <a:gd name="T102" fmla="*/ 1971 w 3691"/>
                      <a:gd name="T103" fmla="*/ 2641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91" h="3021">
                        <a:moveTo>
                          <a:pt x="1760" y="2666"/>
                        </a:moveTo>
                        <a:lnTo>
                          <a:pt x="1685" y="2496"/>
                        </a:lnTo>
                        <a:lnTo>
                          <a:pt x="1755" y="2296"/>
                        </a:lnTo>
                        <a:lnTo>
                          <a:pt x="1981" y="2286"/>
                        </a:lnTo>
                        <a:lnTo>
                          <a:pt x="2241" y="2181"/>
                        </a:lnTo>
                        <a:lnTo>
                          <a:pt x="2061" y="2026"/>
                        </a:lnTo>
                        <a:lnTo>
                          <a:pt x="2161" y="1911"/>
                        </a:lnTo>
                        <a:lnTo>
                          <a:pt x="2206" y="1816"/>
                        </a:lnTo>
                        <a:lnTo>
                          <a:pt x="2196" y="1786"/>
                        </a:lnTo>
                        <a:lnTo>
                          <a:pt x="2251" y="1656"/>
                        </a:lnTo>
                        <a:lnTo>
                          <a:pt x="2146" y="1490"/>
                        </a:lnTo>
                        <a:lnTo>
                          <a:pt x="1936" y="1295"/>
                        </a:lnTo>
                        <a:lnTo>
                          <a:pt x="1830" y="1365"/>
                        </a:lnTo>
                        <a:lnTo>
                          <a:pt x="1790" y="1250"/>
                        </a:lnTo>
                        <a:lnTo>
                          <a:pt x="1620" y="1305"/>
                        </a:lnTo>
                        <a:lnTo>
                          <a:pt x="1700" y="1160"/>
                        </a:lnTo>
                        <a:lnTo>
                          <a:pt x="1370" y="935"/>
                        </a:lnTo>
                        <a:lnTo>
                          <a:pt x="1185" y="840"/>
                        </a:lnTo>
                        <a:lnTo>
                          <a:pt x="980" y="855"/>
                        </a:lnTo>
                        <a:lnTo>
                          <a:pt x="1275" y="1010"/>
                        </a:lnTo>
                        <a:lnTo>
                          <a:pt x="1125" y="1020"/>
                        </a:lnTo>
                        <a:lnTo>
                          <a:pt x="815" y="975"/>
                        </a:lnTo>
                        <a:lnTo>
                          <a:pt x="945" y="1070"/>
                        </a:lnTo>
                        <a:lnTo>
                          <a:pt x="755" y="1065"/>
                        </a:lnTo>
                        <a:lnTo>
                          <a:pt x="435" y="1065"/>
                        </a:lnTo>
                        <a:lnTo>
                          <a:pt x="375" y="945"/>
                        </a:lnTo>
                        <a:lnTo>
                          <a:pt x="200" y="1005"/>
                        </a:lnTo>
                        <a:lnTo>
                          <a:pt x="80" y="845"/>
                        </a:lnTo>
                        <a:lnTo>
                          <a:pt x="120" y="810"/>
                        </a:lnTo>
                        <a:lnTo>
                          <a:pt x="350" y="815"/>
                        </a:lnTo>
                        <a:lnTo>
                          <a:pt x="350" y="800"/>
                        </a:lnTo>
                        <a:lnTo>
                          <a:pt x="240" y="725"/>
                        </a:lnTo>
                        <a:lnTo>
                          <a:pt x="15" y="725"/>
                        </a:lnTo>
                        <a:lnTo>
                          <a:pt x="0" y="440"/>
                        </a:lnTo>
                        <a:lnTo>
                          <a:pt x="80" y="230"/>
                        </a:lnTo>
                        <a:lnTo>
                          <a:pt x="270" y="20"/>
                        </a:lnTo>
                        <a:lnTo>
                          <a:pt x="455" y="45"/>
                        </a:lnTo>
                        <a:lnTo>
                          <a:pt x="290" y="335"/>
                        </a:lnTo>
                        <a:lnTo>
                          <a:pt x="365" y="395"/>
                        </a:lnTo>
                        <a:lnTo>
                          <a:pt x="390" y="530"/>
                        </a:lnTo>
                        <a:lnTo>
                          <a:pt x="500" y="690"/>
                        </a:lnTo>
                        <a:lnTo>
                          <a:pt x="575" y="695"/>
                        </a:lnTo>
                        <a:lnTo>
                          <a:pt x="575" y="605"/>
                        </a:lnTo>
                        <a:lnTo>
                          <a:pt x="495" y="585"/>
                        </a:lnTo>
                        <a:lnTo>
                          <a:pt x="420" y="500"/>
                        </a:lnTo>
                        <a:lnTo>
                          <a:pt x="525" y="440"/>
                        </a:lnTo>
                        <a:lnTo>
                          <a:pt x="605" y="525"/>
                        </a:lnTo>
                        <a:lnTo>
                          <a:pt x="585" y="395"/>
                        </a:lnTo>
                        <a:lnTo>
                          <a:pt x="440" y="350"/>
                        </a:lnTo>
                        <a:lnTo>
                          <a:pt x="435" y="245"/>
                        </a:lnTo>
                        <a:lnTo>
                          <a:pt x="570" y="315"/>
                        </a:lnTo>
                        <a:lnTo>
                          <a:pt x="600" y="240"/>
                        </a:lnTo>
                        <a:lnTo>
                          <a:pt x="510" y="165"/>
                        </a:lnTo>
                        <a:lnTo>
                          <a:pt x="620" y="210"/>
                        </a:lnTo>
                        <a:lnTo>
                          <a:pt x="600" y="90"/>
                        </a:lnTo>
                        <a:lnTo>
                          <a:pt x="665" y="20"/>
                        </a:lnTo>
                        <a:lnTo>
                          <a:pt x="780" y="35"/>
                        </a:lnTo>
                        <a:lnTo>
                          <a:pt x="935" y="270"/>
                        </a:lnTo>
                        <a:lnTo>
                          <a:pt x="885" y="435"/>
                        </a:lnTo>
                        <a:lnTo>
                          <a:pt x="960" y="515"/>
                        </a:lnTo>
                        <a:lnTo>
                          <a:pt x="1020" y="405"/>
                        </a:lnTo>
                        <a:lnTo>
                          <a:pt x="1235" y="525"/>
                        </a:lnTo>
                        <a:lnTo>
                          <a:pt x="1260" y="440"/>
                        </a:lnTo>
                        <a:lnTo>
                          <a:pt x="1305" y="380"/>
                        </a:lnTo>
                        <a:lnTo>
                          <a:pt x="1070" y="365"/>
                        </a:lnTo>
                        <a:lnTo>
                          <a:pt x="1170" y="275"/>
                        </a:lnTo>
                        <a:lnTo>
                          <a:pt x="1155" y="210"/>
                        </a:lnTo>
                        <a:lnTo>
                          <a:pt x="1020" y="255"/>
                        </a:lnTo>
                        <a:lnTo>
                          <a:pt x="980" y="230"/>
                        </a:lnTo>
                        <a:lnTo>
                          <a:pt x="860" y="65"/>
                        </a:lnTo>
                        <a:lnTo>
                          <a:pt x="905" y="0"/>
                        </a:lnTo>
                        <a:lnTo>
                          <a:pt x="975" y="30"/>
                        </a:lnTo>
                        <a:lnTo>
                          <a:pt x="1110" y="5"/>
                        </a:lnTo>
                        <a:lnTo>
                          <a:pt x="1215" y="60"/>
                        </a:lnTo>
                        <a:lnTo>
                          <a:pt x="1355" y="185"/>
                        </a:lnTo>
                        <a:lnTo>
                          <a:pt x="1200" y="225"/>
                        </a:lnTo>
                        <a:lnTo>
                          <a:pt x="1535" y="320"/>
                        </a:lnTo>
                        <a:lnTo>
                          <a:pt x="1380" y="440"/>
                        </a:lnTo>
                        <a:lnTo>
                          <a:pt x="1755" y="660"/>
                        </a:lnTo>
                        <a:lnTo>
                          <a:pt x="1815" y="435"/>
                        </a:lnTo>
                        <a:lnTo>
                          <a:pt x="1921" y="455"/>
                        </a:lnTo>
                        <a:lnTo>
                          <a:pt x="1966" y="510"/>
                        </a:lnTo>
                        <a:lnTo>
                          <a:pt x="1866" y="660"/>
                        </a:lnTo>
                        <a:lnTo>
                          <a:pt x="1906" y="740"/>
                        </a:lnTo>
                        <a:lnTo>
                          <a:pt x="2026" y="545"/>
                        </a:lnTo>
                        <a:lnTo>
                          <a:pt x="2056" y="635"/>
                        </a:lnTo>
                        <a:lnTo>
                          <a:pt x="1986" y="765"/>
                        </a:lnTo>
                        <a:lnTo>
                          <a:pt x="2061" y="830"/>
                        </a:lnTo>
                        <a:lnTo>
                          <a:pt x="2071" y="695"/>
                        </a:lnTo>
                        <a:lnTo>
                          <a:pt x="2181" y="630"/>
                        </a:lnTo>
                        <a:lnTo>
                          <a:pt x="2326" y="645"/>
                        </a:lnTo>
                        <a:lnTo>
                          <a:pt x="2191" y="845"/>
                        </a:lnTo>
                        <a:lnTo>
                          <a:pt x="2281" y="885"/>
                        </a:lnTo>
                        <a:lnTo>
                          <a:pt x="2286" y="975"/>
                        </a:lnTo>
                        <a:lnTo>
                          <a:pt x="2421" y="725"/>
                        </a:lnTo>
                        <a:lnTo>
                          <a:pt x="2521" y="840"/>
                        </a:lnTo>
                        <a:lnTo>
                          <a:pt x="2281" y="980"/>
                        </a:lnTo>
                        <a:lnTo>
                          <a:pt x="2566" y="905"/>
                        </a:lnTo>
                        <a:lnTo>
                          <a:pt x="2676" y="965"/>
                        </a:lnTo>
                        <a:lnTo>
                          <a:pt x="2406" y="1040"/>
                        </a:lnTo>
                        <a:lnTo>
                          <a:pt x="2566" y="1085"/>
                        </a:lnTo>
                        <a:lnTo>
                          <a:pt x="2476" y="1140"/>
                        </a:lnTo>
                        <a:lnTo>
                          <a:pt x="2736" y="1205"/>
                        </a:lnTo>
                        <a:lnTo>
                          <a:pt x="2826" y="1320"/>
                        </a:lnTo>
                        <a:lnTo>
                          <a:pt x="2986" y="1275"/>
                        </a:lnTo>
                        <a:lnTo>
                          <a:pt x="2926" y="1370"/>
                        </a:lnTo>
                        <a:lnTo>
                          <a:pt x="3106" y="1305"/>
                        </a:lnTo>
                        <a:lnTo>
                          <a:pt x="3111" y="1400"/>
                        </a:lnTo>
                        <a:lnTo>
                          <a:pt x="3166" y="1500"/>
                        </a:lnTo>
                        <a:lnTo>
                          <a:pt x="3231" y="1415"/>
                        </a:lnTo>
                        <a:lnTo>
                          <a:pt x="3346" y="1531"/>
                        </a:lnTo>
                        <a:lnTo>
                          <a:pt x="3496" y="1455"/>
                        </a:lnTo>
                        <a:lnTo>
                          <a:pt x="3651" y="1485"/>
                        </a:lnTo>
                        <a:lnTo>
                          <a:pt x="3556" y="1641"/>
                        </a:lnTo>
                        <a:lnTo>
                          <a:pt x="3681" y="1786"/>
                        </a:lnTo>
                        <a:lnTo>
                          <a:pt x="3556" y="1836"/>
                        </a:lnTo>
                        <a:lnTo>
                          <a:pt x="3646" y="2016"/>
                        </a:lnTo>
                        <a:lnTo>
                          <a:pt x="3366" y="1936"/>
                        </a:lnTo>
                        <a:lnTo>
                          <a:pt x="3301" y="1836"/>
                        </a:lnTo>
                        <a:lnTo>
                          <a:pt x="3301" y="1656"/>
                        </a:lnTo>
                        <a:lnTo>
                          <a:pt x="3241" y="1776"/>
                        </a:lnTo>
                        <a:lnTo>
                          <a:pt x="3141" y="1791"/>
                        </a:lnTo>
                        <a:lnTo>
                          <a:pt x="2976" y="1686"/>
                        </a:lnTo>
                        <a:lnTo>
                          <a:pt x="2881" y="1726"/>
                        </a:lnTo>
                        <a:lnTo>
                          <a:pt x="2896" y="1791"/>
                        </a:lnTo>
                        <a:lnTo>
                          <a:pt x="2791" y="1851"/>
                        </a:lnTo>
                        <a:lnTo>
                          <a:pt x="2886" y="1861"/>
                        </a:lnTo>
                        <a:lnTo>
                          <a:pt x="2976" y="1951"/>
                        </a:lnTo>
                        <a:lnTo>
                          <a:pt x="3076" y="2016"/>
                        </a:lnTo>
                        <a:lnTo>
                          <a:pt x="3256" y="2191"/>
                        </a:lnTo>
                        <a:lnTo>
                          <a:pt x="3351" y="2161"/>
                        </a:lnTo>
                        <a:lnTo>
                          <a:pt x="3516" y="2341"/>
                        </a:lnTo>
                        <a:lnTo>
                          <a:pt x="3621" y="2506"/>
                        </a:lnTo>
                        <a:lnTo>
                          <a:pt x="3651" y="2661"/>
                        </a:lnTo>
                        <a:lnTo>
                          <a:pt x="3181" y="2526"/>
                        </a:lnTo>
                        <a:lnTo>
                          <a:pt x="3091" y="2601"/>
                        </a:lnTo>
                        <a:lnTo>
                          <a:pt x="3561" y="2841"/>
                        </a:lnTo>
                        <a:lnTo>
                          <a:pt x="3681" y="2926"/>
                        </a:lnTo>
                        <a:lnTo>
                          <a:pt x="3691" y="3021"/>
                        </a:lnTo>
                        <a:lnTo>
                          <a:pt x="3501" y="2976"/>
                        </a:lnTo>
                        <a:lnTo>
                          <a:pt x="3226" y="2986"/>
                        </a:lnTo>
                        <a:lnTo>
                          <a:pt x="3036" y="2866"/>
                        </a:lnTo>
                        <a:lnTo>
                          <a:pt x="2991" y="2931"/>
                        </a:lnTo>
                        <a:lnTo>
                          <a:pt x="2916" y="2881"/>
                        </a:lnTo>
                        <a:lnTo>
                          <a:pt x="2856" y="2796"/>
                        </a:lnTo>
                        <a:lnTo>
                          <a:pt x="2796" y="2881"/>
                        </a:lnTo>
                        <a:lnTo>
                          <a:pt x="2671" y="2776"/>
                        </a:lnTo>
                        <a:lnTo>
                          <a:pt x="2751" y="2686"/>
                        </a:lnTo>
                        <a:lnTo>
                          <a:pt x="2611" y="2641"/>
                        </a:lnTo>
                        <a:lnTo>
                          <a:pt x="2511" y="2686"/>
                        </a:lnTo>
                        <a:lnTo>
                          <a:pt x="2476" y="2596"/>
                        </a:lnTo>
                        <a:lnTo>
                          <a:pt x="2356" y="2511"/>
                        </a:lnTo>
                        <a:lnTo>
                          <a:pt x="2086" y="2371"/>
                        </a:lnTo>
                        <a:lnTo>
                          <a:pt x="2181" y="2511"/>
                        </a:lnTo>
                        <a:lnTo>
                          <a:pt x="2061" y="2521"/>
                        </a:lnTo>
                        <a:lnTo>
                          <a:pt x="1971" y="2641"/>
                        </a:lnTo>
                        <a:lnTo>
                          <a:pt x="1760" y="2666"/>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 name="Freeform 24"/>
                  <p:cNvSpPr>
                    <a:spLocks/>
                  </p:cNvSpPr>
                  <p:nvPr/>
                </p:nvSpPr>
                <p:spPr bwMode="auto">
                  <a:xfrm>
                    <a:off x="4527951" y="3144943"/>
                    <a:ext cx="374650" cy="292100"/>
                  </a:xfrm>
                  <a:custGeom>
                    <a:avLst/>
                    <a:gdLst>
                      <a:gd name="T0" fmla="*/ 193 w 209"/>
                      <a:gd name="T1" fmla="*/ 136 h 163"/>
                      <a:gd name="T2" fmla="*/ 173 w 209"/>
                      <a:gd name="T3" fmla="*/ 123 h 163"/>
                      <a:gd name="T4" fmla="*/ 151 w 209"/>
                      <a:gd name="T5" fmla="*/ 126 h 163"/>
                      <a:gd name="T6" fmla="*/ 134 w 209"/>
                      <a:gd name="T7" fmla="*/ 100 h 163"/>
                      <a:gd name="T8" fmla="*/ 124 w 209"/>
                      <a:gd name="T9" fmla="*/ 91 h 163"/>
                      <a:gd name="T10" fmla="*/ 111 w 209"/>
                      <a:gd name="T11" fmla="*/ 100 h 163"/>
                      <a:gd name="T12" fmla="*/ 110 w 209"/>
                      <a:gd name="T13" fmla="*/ 117 h 163"/>
                      <a:gd name="T14" fmla="*/ 93 w 209"/>
                      <a:gd name="T15" fmla="*/ 127 h 163"/>
                      <a:gd name="T16" fmla="*/ 87 w 209"/>
                      <a:gd name="T17" fmla="*/ 151 h 163"/>
                      <a:gd name="T18" fmla="*/ 66 w 209"/>
                      <a:gd name="T19" fmla="*/ 163 h 163"/>
                      <a:gd name="T20" fmla="*/ 48 w 209"/>
                      <a:gd name="T21" fmla="*/ 160 h 163"/>
                      <a:gd name="T22" fmla="*/ 54 w 209"/>
                      <a:gd name="T23" fmla="*/ 130 h 163"/>
                      <a:gd name="T24" fmla="*/ 25 w 209"/>
                      <a:gd name="T25" fmla="*/ 132 h 163"/>
                      <a:gd name="T26" fmla="*/ 12 w 209"/>
                      <a:gd name="T27" fmla="*/ 144 h 163"/>
                      <a:gd name="T28" fmla="*/ 0 w 209"/>
                      <a:gd name="T29" fmla="*/ 135 h 163"/>
                      <a:gd name="T30" fmla="*/ 14 w 209"/>
                      <a:gd name="T31" fmla="*/ 114 h 163"/>
                      <a:gd name="T32" fmla="*/ 38 w 209"/>
                      <a:gd name="T33" fmla="*/ 103 h 163"/>
                      <a:gd name="T34" fmla="*/ 29 w 209"/>
                      <a:gd name="T35" fmla="*/ 79 h 163"/>
                      <a:gd name="T36" fmla="*/ 32 w 209"/>
                      <a:gd name="T37" fmla="*/ 54 h 163"/>
                      <a:gd name="T38" fmla="*/ 34 w 209"/>
                      <a:gd name="T39" fmla="*/ 0 h 163"/>
                      <a:gd name="T40" fmla="*/ 55 w 209"/>
                      <a:gd name="T41" fmla="*/ 13 h 163"/>
                      <a:gd name="T42" fmla="*/ 65 w 209"/>
                      <a:gd name="T43" fmla="*/ 33 h 163"/>
                      <a:gd name="T44" fmla="*/ 89 w 209"/>
                      <a:gd name="T45" fmla="*/ 25 h 163"/>
                      <a:gd name="T46" fmla="*/ 116 w 209"/>
                      <a:gd name="T47" fmla="*/ 43 h 163"/>
                      <a:gd name="T48" fmla="*/ 143 w 209"/>
                      <a:gd name="T49" fmla="*/ 55 h 163"/>
                      <a:gd name="T50" fmla="*/ 164 w 209"/>
                      <a:gd name="T51" fmla="*/ 76 h 163"/>
                      <a:gd name="T52" fmla="*/ 161 w 209"/>
                      <a:gd name="T53" fmla="*/ 96 h 163"/>
                      <a:gd name="T54" fmla="*/ 194 w 209"/>
                      <a:gd name="T55" fmla="*/ 93 h 163"/>
                      <a:gd name="T56" fmla="*/ 209 w 209"/>
                      <a:gd name="T57" fmla="*/ 109 h 163"/>
                      <a:gd name="T58" fmla="*/ 193 w 209"/>
                      <a:gd name="T59" fmla="*/ 13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163">
                        <a:moveTo>
                          <a:pt x="193" y="136"/>
                        </a:moveTo>
                        <a:lnTo>
                          <a:pt x="173" y="123"/>
                        </a:lnTo>
                        <a:lnTo>
                          <a:pt x="151" y="126"/>
                        </a:lnTo>
                        <a:lnTo>
                          <a:pt x="134" y="100"/>
                        </a:lnTo>
                        <a:lnTo>
                          <a:pt x="124" y="91"/>
                        </a:lnTo>
                        <a:lnTo>
                          <a:pt x="111" y="100"/>
                        </a:lnTo>
                        <a:lnTo>
                          <a:pt x="110" y="117"/>
                        </a:lnTo>
                        <a:lnTo>
                          <a:pt x="93" y="127"/>
                        </a:lnTo>
                        <a:lnTo>
                          <a:pt x="87" y="151"/>
                        </a:lnTo>
                        <a:lnTo>
                          <a:pt x="66" y="163"/>
                        </a:lnTo>
                        <a:lnTo>
                          <a:pt x="48" y="160"/>
                        </a:lnTo>
                        <a:lnTo>
                          <a:pt x="54" y="130"/>
                        </a:lnTo>
                        <a:lnTo>
                          <a:pt x="25" y="132"/>
                        </a:lnTo>
                        <a:lnTo>
                          <a:pt x="12" y="144"/>
                        </a:lnTo>
                        <a:lnTo>
                          <a:pt x="0" y="135"/>
                        </a:lnTo>
                        <a:lnTo>
                          <a:pt x="14" y="114"/>
                        </a:lnTo>
                        <a:lnTo>
                          <a:pt x="38" y="103"/>
                        </a:lnTo>
                        <a:lnTo>
                          <a:pt x="29" y="79"/>
                        </a:lnTo>
                        <a:lnTo>
                          <a:pt x="32" y="54"/>
                        </a:lnTo>
                        <a:lnTo>
                          <a:pt x="34" y="0"/>
                        </a:lnTo>
                        <a:lnTo>
                          <a:pt x="55" y="13"/>
                        </a:lnTo>
                        <a:lnTo>
                          <a:pt x="65" y="33"/>
                        </a:lnTo>
                        <a:lnTo>
                          <a:pt x="89" y="25"/>
                        </a:lnTo>
                        <a:lnTo>
                          <a:pt x="116" y="43"/>
                        </a:lnTo>
                        <a:lnTo>
                          <a:pt x="143" y="55"/>
                        </a:lnTo>
                        <a:lnTo>
                          <a:pt x="164" y="76"/>
                        </a:lnTo>
                        <a:lnTo>
                          <a:pt x="161" y="96"/>
                        </a:lnTo>
                        <a:lnTo>
                          <a:pt x="194" y="93"/>
                        </a:lnTo>
                        <a:lnTo>
                          <a:pt x="209" y="109"/>
                        </a:lnTo>
                        <a:lnTo>
                          <a:pt x="193" y="136"/>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 name="Freeform 25"/>
                  <p:cNvSpPr>
                    <a:spLocks/>
                  </p:cNvSpPr>
                  <p:nvPr/>
                </p:nvSpPr>
                <p:spPr bwMode="auto">
                  <a:xfrm>
                    <a:off x="4729564" y="3441805"/>
                    <a:ext cx="101600" cy="90488"/>
                  </a:xfrm>
                  <a:custGeom>
                    <a:avLst/>
                    <a:gdLst>
                      <a:gd name="T0" fmla="*/ 25 w 57"/>
                      <a:gd name="T1" fmla="*/ 51 h 51"/>
                      <a:gd name="T2" fmla="*/ 7 w 57"/>
                      <a:gd name="T3" fmla="*/ 51 h 51"/>
                      <a:gd name="T4" fmla="*/ 0 w 57"/>
                      <a:gd name="T5" fmla="*/ 38 h 51"/>
                      <a:gd name="T6" fmla="*/ 9 w 57"/>
                      <a:gd name="T7" fmla="*/ 24 h 51"/>
                      <a:gd name="T8" fmla="*/ 5 w 57"/>
                      <a:gd name="T9" fmla="*/ 9 h 51"/>
                      <a:gd name="T10" fmla="*/ 33 w 57"/>
                      <a:gd name="T11" fmla="*/ 7 h 51"/>
                      <a:gd name="T12" fmla="*/ 54 w 57"/>
                      <a:gd name="T13" fmla="*/ 0 h 51"/>
                      <a:gd name="T14" fmla="*/ 57 w 57"/>
                      <a:gd name="T15" fmla="*/ 12 h 51"/>
                      <a:gd name="T16" fmla="*/ 43 w 57"/>
                      <a:gd name="T17" fmla="*/ 36 h 51"/>
                      <a:gd name="T18" fmla="*/ 36 w 57"/>
                      <a:gd name="T19" fmla="*/ 45 h 51"/>
                      <a:gd name="T20" fmla="*/ 25 w 57"/>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1">
                        <a:moveTo>
                          <a:pt x="25" y="51"/>
                        </a:moveTo>
                        <a:lnTo>
                          <a:pt x="7" y="51"/>
                        </a:lnTo>
                        <a:lnTo>
                          <a:pt x="0" y="38"/>
                        </a:lnTo>
                        <a:lnTo>
                          <a:pt x="9" y="24"/>
                        </a:lnTo>
                        <a:lnTo>
                          <a:pt x="5" y="9"/>
                        </a:lnTo>
                        <a:lnTo>
                          <a:pt x="33" y="7"/>
                        </a:lnTo>
                        <a:lnTo>
                          <a:pt x="54" y="0"/>
                        </a:lnTo>
                        <a:lnTo>
                          <a:pt x="57" y="12"/>
                        </a:lnTo>
                        <a:lnTo>
                          <a:pt x="43" y="36"/>
                        </a:lnTo>
                        <a:lnTo>
                          <a:pt x="36" y="45"/>
                        </a:lnTo>
                        <a:lnTo>
                          <a:pt x="25" y="51"/>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7" name="Freeform 26"/>
                  <p:cNvSpPr>
                    <a:spLocks/>
                  </p:cNvSpPr>
                  <p:nvPr/>
                </p:nvSpPr>
                <p:spPr bwMode="auto">
                  <a:xfrm>
                    <a:off x="4061226" y="1506643"/>
                    <a:ext cx="747713" cy="765175"/>
                  </a:xfrm>
                  <a:custGeom>
                    <a:avLst/>
                    <a:gdLst>
                      <a:gd name="T0" fmla="*/ 645 w 2085"/>
                      <a:gd name="T1" fmla="*/ 830 h 2130"/>
                      <a:gd name="T2" fmla="*/ 755 w 2085"/>
                      <a:gd name="T3" fmla="*/ 860 h 2130"/>
                      <a:gd name="T4" fmla="*/ 815 w 2085"/>
                      <a:gd name="T5" fmla="*/ 1185 h 2130"/>
                      <a:gd name="T6" fmla="*/ 1055 w 2085"/>
                      <a:gd name="T7" fmla="*/ 1370 h 2130"/>
                      <a:gd name="T8" fmla="*/ 1020 w 2085"/>
                      <a:gd name="T9" fmla="*/ 1610 h 2130"/>
                      <a:gd name="T10" fmla="*/ 620 w 2085"/>
                      <a:gd name="T11" fmla="*/ 1515 h 2130"/>
                      <a:gd name="T12" fmla="*/ 635 w 2085"/>
                      <a:gd name="T13" fmla="*/ 1370 h 2130"/>
                      <a:gd name="T14" fmla="*/ 560 w 2085"/>
                      <a:gd name="T15" fmla="*/ 1100 h 2130"/>
                      <a:gd name="T16" fmla="*/ 455 w 2085"/>
                      <a:gd name="T17" fmla="*/ 1290 h 2130"/>
                      <a:gd name="T18" fmla="*/ 525 w 2085"/>
                      <a:gd name="T19" fmla="*/ 1655 h 2130"/>
                      <a:gd name="T20" fmla="*/ 285 w 2085"/>
                      <a:gd name="T21" fmla="*/ 1785 h 2130"/>
                      <a:gd name="T22" fmla="*/ 105 w 2085"/>
                      <a:gd name="T23" fmla="*/ 1680 h 2130"/>
                      <a:gd name="T24" fmla="*/ 165 w 2085"/>
                      <a:gd name="T25" fmla="*/ 1740 h 2130"/>
                      <a:gd name="T26" fmla="*/ 210 w 2085"/>
                      <a:gd name="T27" fmla="*/ 1940 h 2130"/>
                      <a:gd name="T28" fmla="*/ 390 w 2085"/>
                      <a:gd name="T29" fmla="*/ 1965 h 2130"/>
                      <a:gd name="T30" fmla="*/ 620 w 2085"/>
                      <a:gd name="T31" fmla="*/ 1925 h 2130"/>
                      <a:gd name="T32" fmla="*/ 690 w 2085"/>
                      <a:gd name="T33" fmla="*/ 1710 h 2130"/>
                      <a:gd name="T34" fmla="*/ 765 w 2085"/>
                      <a:gd name="T35" fmla="*/ 2070 h 2130"/>
                      <a:gd name="T36" fmla="*/ 1020 w 2085"/>
                      <a:gd name="T37" fmla="*/ 2025 h 2130"/>
                      <a:gd name="T38" fmla="*/ 1470 w 2085"/>
                      <a:gd name="T39" fmla="*/ 2075 h 2130"/>
                      <a:gd name="T40" fmla="*/ 1725 w 2085"/>
                      <a:gd name="T41" fmla="*/ 2085 h 2130"/>
                      <a:gd name="T42" fmla="*/ 1625 w 2085"/>
                      <a:gd name="T43" fmla="*/ 1760 h 2130"/>
                      <a:gd name="T44" fmla="*/ 1200 w 2085"/>
                      <a:gd name="T45" fmla="*/ 1865 h 2130"/>
                      <a:gd name="T46" fmla="*/ 965 w 2085"/>
                      <a:gd name="T47" fmla="*/ 1800 h 2130"/>
                      <a:gd name="T48" fmla="*/ 1155 w 2085"/>
                      <a:gd name="T49" fmla="*/ 1610 h 2130"/>
                      <a:gd name="T50" fmla="*/ 1545 w 2085"/>
                      <a:gd name="T51" fmla="*/ 1580 h 2130"/>
                      <a:gd name="T52" fmla="*/ 1785 w 2085"/>
                      <a:gd name="T53" fmla="*/ 1430 h 2130"/>
                      <a:gd name="T54" fmla="*/ 1485 w 2085"/>
                      <a:gd name="T55" fmla="*/ 1310 h 2130"/>
                      <a:gd name="T56" fmla="*/ 1700 w 2085"/>
                      <a:gd name="T57" fmla="*/ 1190 h 2130"/>
                      <a:gd name="T58" fmla="*/ 1770 w 2085"/>
                      <a:gd name="T59" fmla="*/ 1040 h 2130"/>
                      <a:gd name="T60" fmla="*/ 1650 w 2085"/>
                      <a:gd name="T61" fmla="*/ 1035 h 2130"/>
                      <a:gd name="T62" fmla="*/ 1860 w 2085"/>
                      <a:gd name="T63" fmla="*/ 780 h 2130"/>
                      <a:gd name="T64" fmla="*/ 1965 w 2085"/>
                      <a:gd name="T65" fmla="*/ 315 h 2130"/>
                      <a:gd name="T66" fmla="*/ 1940 w 2085"/>
                      <a:gd name="T67" fmla="*/ 240 h 2130"/>
                      <a:gd name="T68" fmla="*/ 1935 w 2085"/>
                      <a:gd name="T69" fmla="*/ 0 h 2130"/>
                      <a:gd name="T70" fmla="*/ 1500 w 2085"/>
                      <a:gd name="T71" fmla="*/ 65 h 2130"/>
                      <a:gd name="T72" fmla="*/ 1275 w 2085"/>
                      <a:gd name="T73" fmla="*/ 150 h 2130"/>
                      <a:gd name="T74" fmla="*/ 1170 w 2085"/>
                      <a:gd name="T75" fmla="*/ 330 h 2130"/>
                      <a:gd name="T76" fmla="*/ 965 w 2085"/>
                      <a:gd name="T77" fmla="*/ 485 h 2130"/>
                      <a:gd name="T78" fmla="*/ 1265 w 2085"/>
                      <a:gd name="T79" fmla="*/ 455 h 2130"/>
                      <a:gd name="T80" fmla="*/ 1340 w 2085"/>
                      <a:gd name="T81" fmla="*/ 560 h 2130"/>
                      <a:gd name="T82" fmla="*/ 1505 w 2085"/>
                      <a:gd name="T83" fmla="*/ 510 h 2130"/>
                      <a:gd name="T84" fmla="*/ 1325 w 2085"/>
                      <a:gd name="T85" fmla="*/ 665 h 2130"/>
                      <a:gd name="T86" fmla="*/ 1245 w 2085"/>
                      <a:gd name="T87" fmla="*/ 680 h 2130"/>
                      <a:gd name="T88" fmla="*/ 1440 w 2085"/>
                      <a:gd name="T89" fmla="*/ 950 h 2130"/>
                      <a:gd name="T90" fmla="*/ 1095 w 2085"/>
                      <a:gd name="T91" fmla="*/ 1081 h 2130"/>
                      <a:gd name="T92" fmla="*/ 1335 w 2085"/>
                      <a:gd name="T93" fmla="*/ 1215 h 2130"/>
                      <a:gd name="T94" fmla="*/ 1325 w 2085"/>
                      <a:gd name="T95" fmla="*/ 1410 h 2130"/>
                      <a:gd name="T96" fmla="*/ 1160 w 2085"/>
                      <a:gd name="T97" fmla="*/ 945 h 2130"/>
                      <a:gd name="T98" fmla="*/ 795 w 2085"/>
                      <a:gd name="T99" fmla="*/ 45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85" h="2130">
                        <a:moveTo>
                          <a:pt x="720" y="480"/>
                        </a:moveTo>
                        <a:lnTo>
                          <a:pt x="620" y="650"/>
                        </a:lnTo>
                        <a:lnTo>
                          <a:pt x="645" y="830"/>
                        </a:lnTo>
                        <a:lnTo>
                          <a:pt x="545" y="815"/>
                        </a:lnTo>
                        <a:lnTo>
                          <a:pt x="615" y="900"/>
                        </a:lnTo>
                        <a:lnTo>
                          <a:pt x="755" y="860"/>
                        </a:lnTo>
                        <a:lnTo>
                          <a:pt x="870" y="960"/>
                        </a:lnTo>
                        <a:lnTo>
                          <a:pt x="645" y="1020"/>
                        </a:lnTo>
                        <a:lnTo>
                          <a:pt x="815" y="1185"/>
                        </a:lnTo>
                        <a:lnTo>
                          <a:pt x="990" y="1185"/>
                        </a:lnTo>
                        <a:lnTo>
                          <a:pt x="1070" y="1285"/>
                        </a:lnTo>
                        <a:lnTo>
                          <a:pt x="1055" y="1370"/>
                        </a:lnTo>
                        <a:lnTo>
                          <a:pt x="1145" y="1415"/>
                        </a:lnTo>
                        <a:lnTo>
                          <a:pt x="965" y="1500"/>
                        </a:lnTo>
                        <a:lnTo>
                          <a:pt x="1020" y="1610"/>
                        </a:lnTo>
                        <a:lnTo>
                          <a:pt x="815" y="1610"/>
                        </a:lnTo>
                        <a:lnTo>
                          <a:pt x="680" y="1565"/>
                        </a:lnTo>
                        <a:lnTo>
                          <a:pt x="620" y="1515"/>
                        </a:lnTo>
                        <a:lnTo>
                          <a:pt x="515" y="1470"/>
                        </a:lnTo>
                        <a:lnTo>
                          <a:pt x="474" y="1345"/>
                        </a:lnTo>
                        <a:lnTo>
                          <a:pt x="635" y="1370"/>
                        </a:lnTo>
                        <a:lnTo>
                          <a:pt x="660" y="1295"/>
                        </a:lnTo>
                        <a:lnTo>
                          <a:pt x="500" y="1250"/>
                        </a:lnTo>
                        <a:lnTo>
                          <a:pt x="560" y="1100"/>
                        </a:lnTo>
                        <a:lnTo>
                          <a:pt x="440" y="1040"/>
                        </a:lnTo>
                        <a:lnTo>
                          <a:pt x="390" y="1060"/>
                        </a:lnTo>
                        <a:lnTo>
                          <a:pt x="455" y="1290"/>
                        </a:lnTo>
                        <a:lnTo>
                          <a:pt x="515" y="1470"/>
                        </a:lnTo>
                        <a:lnTo>
                          <a:pt x="390" y="1515"/>
                        </a:lnTo>
                        <a:lnTo>
                          <a:pt x="525" y="1655"/>
                        </a:lnTo>
                        <a:lnTo>
                          <a:pt x="500" y="1790"/>
                        </a:lnTo>
                        <a:lnTo>
                          <a:pt x="410" y="1875"/>
                        </a:lnTo>
                        <a:lnTo>
                          <a:pt x="285" y="1785"/>
                        </a:lnTo>
                        <a:lnTo>
                          <a:pt x="300" y="1580"/>
                        </a:lnTo>
                        <a:lnTo>
                          <a:pt x="155" y="1605"/>
                        </a:lnTo>
                        <a:lnTo>
                          <a:pt x="105" y="1680"/>
                        </a:lnTo>
                        <a:lnTo>
                          <a:pt x="0" y="1640"/>
                        </a:lnTo>
                        <a:lnTo>
                          <a:pt x="60" y="1755"/>
                        </a:lnTo>
                        <a:lnTo>
                          <a:pt x="165" y="1740"/>
                        </a:lnTo>
                        <a:lnTo>
                          <a:pt x="45" y="1955"/>
                        </a:lnTo>
                        <a:lnTo>
                          <a:pt x="165" y="1965"/>
                        </a:lnTo>
                        <a:lnTo>
                          <a:pt x="210" y="1940"/>
                        </a:lnTo>
                        <a:lnTo>
                          <a:pt x="260" y="1850"/>
                        </a:lnTo>
                        <a:lnTo>
                          <a:pt x="305" y="1830"/>
                        </a:lnTo>
                        <a:lnTo>
                          <a:pt x="390" y="1965"/>
                        </a:lnTo>
                        <a:lnTo>
                          <a:pt x="510" y="2075"/>
                        </a:lnTo>
                        <a:lnTo>
                          <a:pt x="615" y="2055"/>
                        </a:lnTo>
                        <a:lnTo>
                          <a:pt x="620" y="1925"/>
                        </a:lnTo>
                        <a:lnTo>
                          <a:pt x="540" y="1815"/>
                        </a:lnTo>
                        <a:lnTo>
                          <a:pt x="605" y="1635"/>
                        </a:lnTo>
                        <a:lnTo>
                          <a:pt x="690" y="1710"/>
                        </a:lnTo>
                        <a:lnTo>
                          <a:pt x="735" y="1815"/>
                        </a:lnTo>
                        <a:lnTo>
                          <a:pt x="705" y="1905"/>
                        </a:lnTo>
                        <a:lnTo>
                          <a:pt x="765" y="2070"/>
                        </a:lnTo>
                        <a:lnTo>
                          <a:pt x="845" y="2040"/>
                        </a:lnTo>
                        <a:lnTo>
                          <a:pt x="935" y="2130"/>
                        </a:lnTo>
                        <a:lnTo>
                          <a:pt x="1020" y="2025"/>
                        </a:lnTo>
                        <a:lnTo>
                          <a:pt x="1050" y="2120"/>
                        </a:lnTo>
                        <a:lnTo>
                          <a:pt x="1310" y="2060"/>
                        </a:lnTo>
                        <a:lnTo>
                          <a:pt x="1470" y="2075"/>
                        </a:lnTo>
                        <a:lnTo>
                          <a:pt x="1440" y="1970"/>
                        </a:lnTo>
                        <a:lnTo>
                          <a:pt x="1550" y="2060"/>
                        </a:lnTo>
                        <a:lnTo>
                          <a:pt x="1725" y="2085"/>
                        </a:lnTo>
                        <a:lnTo>
                          <a:pt x="1725" y="1955"/>
                        </a:lnTo>
                        <a:lnTo>
                          <a:pt x="1775" y="1835"/>
                        </a:lnTo>
                        <a:lnTo>
                          <a:pt x="1625" y="1760"/>
                        </a:lnTo>
                        <a:lnTo>
                          <a:pt x="1385" y="1770"/>
                        </a:lnTo>
                        <a:lnTo>
                          <a:pt x="1305" y="1820"/>
                        </a:lnTo>
                        <a:lnTo>
                          <a:pt x="1200" y="1865"/>
                        </a:lnTo>
                        <a:lnTo>
                          <a:pt x="1070" y="1880"/>
                        </a:lnTo>
                        <a:lnTo>
                          <a:pt x="965" y="1860"/>
                        </a:lnTo>
                        <a:lnTo>
                          <a:pt x="965" y="1800"/>
                        </a:lnTo>
                        <a:lnTo>
                          <a:pt x="860" y="1710"/>
                        </a:lnTo>
                        <a:lnTo>
                          <a:pt x="815" y="1611"/>
                        </a:lnTo>
                        <a:lnTo>
                          <a:pt x="1155" y="1610"/>
                        </a:lnTo>
                        <a:lnTo>
                          <a:pt x="1305" y="1610"/>
                        </a:lnTo>
                        <a:lnTo>
                          <a:pt x="1385" y="1545"/>
                        </a:lnTo>
                        <a:lnTo>
                          <a:pt x="1545" y="1580"/>
                        </a:lnTo>
                        <a:lnTo>
                          <a:pt x="1620" y="1655"/>
                        </a:lnTo>
                        <a:lnTo>
                          <a:pt x="1820" y="1505"/>
                        </a:lnTo>
                        <a:lnTo>
                          <a:pt x="1785" y="1430"/>
                        </a:lnTo>
                        <a:lnTo>
                          <a:pt x="1695" y="1445"/>
                        </a:lnTo>
                        <a:lnTo>
                          <a:pt x="1470" y="1370"/>
                        </a:lnTo>
                        <a:lnTo>
                          <a:pt x="1485" y="1310"/>
                        </a:lnTo>
                        <a:lnTo>
                          <a:pt x="1665" y="1365"/>
                        </a:lnTo>
                        <a:lnTo>
                          <a:pt x="1750" y="1285"/>
                        </a:lnTo>
                        <a:lnTo>
                          <a:pt x="1700" y="1190"/>
                        </a:lnTo>
                        <a:lnTo>
                          <a:pt x="1875" y="1160"/>
                        </a:lnTo>
                        <a:lnTo>
                          <a:pt x="1745" y="1110"/>
                        </a:lnTo>
                        <a:lnTo>
                          <a:pt x="1770" y="1040"/>
                        </a:lnTo>
                        <a:lnTo>
                          <a:pt x="1865" y="1035"/>
                        </a:lnTo>
                        <a:lnTo>
                          <a:pt x="1710" y="945"/>
                        </a:lnTo>
                        <a:lnTo>
                          <a:pt x="1650" y="1035"/>
                        </a:lnTo>
                        <a:lnTo>
                          <a:pt x="1595" y="935"/>
                        </a:lnTo>
                        <a:lnTo>
                          <a:pt x="1595" y="845"/>
                        </a:lnTo>
                        <a:lnTo>
                          <a:pt x="1860" y="780"/>
                        </a:lnTo>
                        <a:lnTo>
                          <a:pt x="1980" y="545"/>
                        </a:lnTo>
                        <a:lnTo>
                          <a:pt x="2055" y="270"/>
                        </a:lnTo>
                        <a:lnTo>
                          <a:pt x="1965" y="315"/>
                        </a:lnTo>
                        <a:lnTo>
                          <a:pt x="1880" y="395"/>
                        </a:lnTo>
                        <a:lnTo>
                          <a:pt x="1805" y="270"/>
                        </a:lnTo>
                        <a:lnTo>
                          <a:pt x="1940" y="240"/>
                        </a:lnTo>
                        <a:lnTo>
                          <a:pt x="2025" y="170"/>
                        </a:lnTo>
                        <a:lnTo>
                          <a:pt x="2085" y="60"/>
                        </a:lnTo>
                        <a:lnTo>
                          <a:pt x="1935" y="0"/>
                        </a:lnTo>
                        <a:lnTo>
                          <a:pt x="1625" y="20"/>
                        </a:lnTo>
                        <a:lnTo>
                          <a:pt x="1575" y="105"/>
                        </a:lnTo>
                        <a:lnTo>
                          <a:pt x="1500" y="65"/>
                        </a:lnTo>
                        <a:lnTo>
                          <a:pt x="1470" y="125"/>
                        </a:lnTo>
                        <a:lnTo>
                          <a:pt x="1370" y="95"/>
                        </a:lnTo>
                        <a:lnTo>
                          <a:pt x="1275" y="150"/>
                        </a:lnTo>
                        <a:lnTo>
                          <a:pt x="1245" y="275"/>
                        </a:lnTo>
                        <a:lnTo>
                          <a:pt x="1050" y="195"/>
                        </a:lnTo>
                        <a:lnTo>
                          <a:pt x="1170" y="330"/>
                        </a:lnTo>
                        <a:lnTo>
                          <a:pt x="965" y="320"/>
                        </a:lnTo>
                        <a:lnTo>
                          <a:pt x="1025" y="420"/>
                        </a:lnTo>
                        <a:lnTo>
                          <a:pt x="965" y="485"/>
                        </a:lnTo>
                        <a:lnTo>
                          <a:pt x="1070" y="515"/>
                        </a:lnTo>
                        <a:lnTo>
                          <a:pt x="1170" y="435"/>
                        </a:lnTo>
                        <a:lnTo>
                          <a:pt x="1265" y="455"/>
                        </a:lnTo>
                        <a:lnTo>
                          <a:pt x="1275" y="510"/>
                        </a:lnTo>
                        <a:lnTo>
                          <a:pt x="1170" y="585"/>
                        </a:lnTo>
                        <a:lnTo>
                          <a:pt x="1340" y="560"/>
                        </a:lnTo>
                        <a:lnTo>
                          <a:pt x="1425" y="465"/>
                        </a:lnTo>
                        <a:lnTo>
                          <a:pt x="1505" y="375"/>
                        </a:lnTo>
                        <a:lnTo>
                          <a:pt x="1505" y="510"/>
                        </a:lnTo>
                        <a:lnTo>
                          <a:pt x="1590" y="510"/>
                        </a:lnTo>
                        <a:lnTo>
                          <a:pt x="1485" y="605"/>
                        </a:lnTo>
                        <a:lnTo>
                          <a:pt x="1325" y="665"/>
                        </a:lnTo>
                        <a:lnTo>
                          <a:pt x="1500" y="815"/>
                        </a:lnTo>
                        <a:lnTo>
                          <a:pt x="1395" y="830"/>
                        </a:lnTo>
                        <a:lnTo>
                          <a:pt x="1245" y="680"/>
                        </a:lnTo>
                        <a:lnTo>
                          <a:pt x="1115" y="710"/>
                        </a:lnTo>
                        <a:lnTo>
                          <a:pt x="1350" y="1020"/>
                        </a:lnTo>
                        <a:lnTo>
                          <a:pt x="1440" y="950"/>
                        </a:lnTo>
                        <a:lnTo>
                          <a:pt x="1410" y="1080"/>
                        </a:lnTo>
                        <a:lnTo>
                          <a:pt x="1235" y="1050"/>
                        </a:lnTo>
                        <a:lnTo>
                          <a:pt x="1095" y="1081"/>
                        </a:lnTo>
                        <a:lnTo>
                          <a:pt x="1050" y="1170"/>
                        </a:lnTo>
                        <a:lnTo>
                          <a:pt x="1205" y="1140"/>
                        </a:lnTo>
                        <a:lnTo>
                          <a:pt x="1335" y="1215"/>
                        </a:lnTo>
                        <a:lnTo>
                          <a:pt x="1410" y="1175"/>
                        </a:lnTo>
                        <a:lnTo>
                          <a:pt x="1415" y="1290"/>
                        </a:lnTo>
                        <a:lnTo>
                          <a:pt x="1325" y="1410"/>
                        </a:lnTo>
                        <a:lnTo>
                          <a:pt x="1245" y="1410"/>
                        </a:lnTo>
                        <a:lnTo>
                          <a:pt x="1050" y="1175"/>
                        </a:lnTo>
                        <a:lnTo>
                          <a:pt x="1160" y="945"/>
                        </a:lnTo>
                        <a:lnTo>
                          <a:pt x="1050" y="825"/>
                        </a:lnTo>
                        <a:lnTo>
                          <a:pt x="995" y="705"/>
                        </a:lnTo>
                        <a:lnTo>
                          <a:pt x="795" y="450"/>
                        </a:lnTo>
                        <a:lnTo>
                          <a:pt x="720" y="480"/>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8" name="Freeform 27"/>
                  <p:cNvSpPr>
                    <a:spLocks/>
                  </p:cNvSpPr>
                  <p:nvPr/>
                </p:nvSpPr>
                <p:spPr bwMode="auto">
                  <a:xfrm>
                    <a:off x="4939114" y="3495780"/>
                    <a:ext cx="58737" cy="73025"/>
                  </a:xfrm>
                  <a:custGeom>
                    <a:avLst/>
                    <a:gdLst>
                      <a:gd name="T0" fmla="*/ 12 w 33"/>
                      <a:gd name="T1" fmla="*/ 41 h 41"/>
                      <a:gd name="T2" fmla="*/ 0 w 33"/>
                      <a:gd name="T3" fmla="*/ 22 h 41"/>
                      <a:gd name="T4" fmla="*/ 9 w 33"/>
                      <a:gd name="T5" fmla="*/ 0 h 41"/>
                      <a:gd name="T6" fmla="*/ 33 w 33"/>
                      <a:gd name="T7" fmla="*/ 0 h 41"/>
                      <a:gd name="T8" fmla="*/ 24 w 33"/>
                      <a:gd name="T9" fmla="*/ 30 h 41"/>
                      <a:gd name="T10" fmla="*/ 12 w 33"/>
                      <a:gd name="T11" fmla="*/ 41 h 41"/>
                    </a:gdLst>
                    <a:ahLst/>
                    <a:cxnLst>
                      <a:cxn ang="0">
                        <a:pos x="T0" y="T1"/>
                      </a:cxn>
                      <a:cxn ang="0">
                        <a:pos x="T2" y="T3"/>
                      </a:cxn>
                      <a:cxn ang="0">
                        <a:pos x="T4" y="T5"/>
                      </a:cxn>
                      <a:cxn ang="0">
                        <a:pos x="T6" y="T7"/>
                      </a:cxn>
                      <a:cxn ang="0">
                        <a:pos x="T8" y="T9"/>
                      </a:cxn>
                      <a:cxn ang="0">
                        <a:pos x="T10" y="T11"/>
                      </a:cxn>
                    </a:cxnLst>
                    <a:rect l="0" t="0" r="r" b="b"/>
                    <a:pathLst>
                      <a:path w="33" h="41">
                        <a:moveTo>
                          <a:pt x="12" y="41"/>
                        </a:moveTo>
                        <a:lnTo>
                          <a:pt x="0" y="22"/>
                        </a:lnTo>
                        <a:lnTo>
                          <a:pt x="9" y="0"/>
                        </a:lnTo>
                        <a:lnTo>
                          <a:pt x="33" y="0"/>
                        </a:lnTo>
                        <a:lnTo>
                          <a:pt x="24" y="30"/>
                        </a:lnTo>
                        <a:lnTo>
                          <a:pt x="12" y="41"/>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9" name="Freeform 28"/>
                  <p:cNvSpPr>
                    <a:spLocks/>
                  </p:cNvSpPr>
                  <p:nvPr/>
                </p:nvSpPr>
                <p:spPr bwMode="auto">
                  <a:xfrm>
                    <a:off x="3943751" y="2309918"/>
                    <a:ext cx="223838" cy="249237"/>
                  </a:xfrm>
                  <a:custGeom>
                    <a:avLst/>
                    <a:gdLst>
                      <a:gd name="T0" fmla="*/ 53 w 125"/>
                      <a:gd name="T1" fmla="*/ 128 h 139"/>
                      <a:gd name="T2" fmla="*/ 14 w 125"/>
                      <a:gd name="T3" fmla="*/ 79 h 139"/>
                      <a:gd name="T4" fmla="*/ 0 w 125"/>
                      <a:gd name="T5" fmla="*/ 58 h 139"/>
                      <a:gd name="T6" fmla="*/ 7 w 125"/>
                      <a:gd name="T7" fmla="*/ 37 h 139"/>
                      <a:gd name="T8" fmla="*/ 33 w 125"/>
                      <a:gd name="T9" fmla="*/ 61 h 139"/>
                      <a:gd name="T10" fmla="*/ 54 w 125"/>
                      <a:gd name="T11" fmla="*/ 36 h 139"/>
                      <a:gd name="T12" fmla="*/ 36 w 125"/>
                      <a:gd name="T13" fmla="*/ 22 h 139"/>
                      <a:gd name="T14" fmla="*/ 54 w 125"/>
                      <a:gd name="T15" fmla="*/ 1 h 139"/>
                      <a:gd name="T16" fmla="*/ 80 w 125"/>
                      <a:gd name="T17" fmla="*/ 7 h 139"/>
                      <a:gd name="T18" fmla="*/ 107 w 125"/>
                      <a:gd name="T19" fmla="*/ 0 h 139"/>
                      <a:gd name="T20" fmla="*/ 125 w 125"/>
                      <a:gd name="T21" fmla="*/ 18 h 139"/>
                      <a:gd name="T22" fmla="*/ 93 w 125"/>
                      <a:gd name="T23" fmla="*/ 45 h 139"/>
                      <a:gd name="T24" fmla="*/ 120 w 125"/>
                      <a:gd name="T25" fmla="*/ 72 h 139"/>
                      <a:gd name="T26" fmla="*/ 120 w 125"/>
                      <a:gd name="T27" fmla="*/ 90 h 139"/>
                      <a:gd name="T28" fmla="*/ 113 w 125"/>
                      <a:gd name="T29" fmla="*/ 115 h 139"/>
                      <a:gd name="T30" fmla="*/ 96 w 125"/>
                      <a:gd name="T31" fmla="*/ 120 h 139"/>
                      <a:gd name="T32" fmla="*/ 75 w 125"/>
                      <a:gd name="T33" fmla="*/ 114 h 139"/>
                      <a:gd name="T34" fmla="*/ 65 w 125"/>
                      <a:gd name="T35" fmla="*/ 139 h 139"/>
                      <a:gd name="T36" fmla="*/ 53 w 125"/>
                      <a:gd name="T37" fmla="*/ 12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39">
                        <a:moveTo>
                          <a:pt x="53" y="128"/>
                        </a:moveTo>
                        <a:lnTo>
                          <a:pt x="14" y="79"/>
                        </a:lnTo>
                        <a:lnTo>
                          <a:pt x="0" y="58"/>
                        </a:lnTo>
                        <a:lnTo>
                          <a:pt x="7" y="37"/>
                        </a:lnTo>
                        <a:lnTo>
                          <a:pt x="33" y="61"/>
                        </a:lnTo>
                        <a:lnTo>
                          <a:pt x="54" y="36"/>
                        </a:lnTo>
                        <a:lnTo>
                          <a:pt x="36" y="22"/>
                        </a:lnTo>
                        <a:lnTo>
                          <a:pt x="54" y="1"/>
                        </a:lnTo>
                        <a:lnTo>
                          <a:pt x="80" y="7"/>
                        </a:lnTo>
                        <a:lnTo>
                          <a:pt x="107" y="0"/>
                        </a:lnTo>
                        <a:lnTo>
                          <a:pt x="125" y="18"/>
                        </a:lnTo>
                        <a:lnTo>
                          <a:pt x="93" y="45"/>
                        </a:lnTo>
                        <a:lnTo>
                          <a:pt x="120" y="72"/>
                        </a:lnTo>
                        <a:lnTo>
                          <a:pt x="120" y="90"/>
                        </a:lnTo>
                        <a:lnTo>
                          <a:pt x="113" y="115"/>
                        </a:lnTo>
                        <a:lnTo>
                          <a:pt x="96" y="120"/>
                        </a:lnTo>
                        <a:lnTo>
                          <a:pt x="75" y="114"/>
                        </a:lnTo>
                        <a:lnTo>
                          <a:pt x="65" y="139"/>
                        </a:lnTo>
                        <a:lnTo>
                          <a:pt x="53" y="128"/>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0" name="Freeform 29"/>
                  <p:cNvSpPr>
                    <a:spLocks/>
                  </p:cNvSpPr>
                  <p:nvPr/>
                </p:nvSpPr>
                <p:spPr bwMode="auto">
                  <a:xfrm>
                    <a:off x="4039001" y="1806680"/>
                    <a:ext cx="146050" cy="152400"/>
                  </a:xfrm>
                  <a:custGeom>
                    <a:avLst/>
                    <a:gdLst>
                      <a:gd name="T0" fmla="*/ 81 w 81"/>
                      <a:gd name="T1" fmla="*/ 82 h 85"/>
                      <a:gd name="T2" fmla="*/ 60 w 81"/>
                      <a:gd name="T3" fmla="*/ 85 h 85"/>
                      <a:gd name="T4" fmla="*/ 46 w 81"/>
                      <a:gd name="T5" fmla="*/ 61 h 85"/>
                      <a:gd name="T6" fmla="*/ 22 w 81"/>
                      <a:gd name="T7" fmla="*/ 53 h 85"/>
                      <a:gd name="T8" fmla="*/ 0 w 81"/>
                      <a:gd name="T9" fmla="*/ 45 h 85"/>
                      <a:gd name="T10" fmla="*/ 24 w 81"/>
                      <a:gd name="T11" fmla="*/ 32 h 85"/>
                      <a:gd name="T12" fmla="*/ 10 w 81"/>
                      <a:gd name="T13" fmla="*/ 23 h 85"/>
                      <a:gd name="T14" fmla="*/ 0 w 81"/>
                      <a:gd name="T15" fmla="*/ 0 h 85"/>
                      <a:gd name="T16" fmla="*/ 33 w 81"/>
                      <a:gd name="T17" fmla="*/ 5 h 85"/>
                      <a:gd name="T18" fmla="*/ 40 w 81"/>
                      <a:gd name="T19" fmla="*/ 22 h 85"/>
                      <a:gd name="T20" fmla="*/ 58 w 81"/>
                      <a:gd name="T21" fmla="*/ 29 h 85"/>
                      <a:gd name="T22" fmla="*/ 70 w 81"/>
                      <a:gd name="T23" fmla="*/ 43 h 85"/>
                      <a:gd name="T24" fmla="*/ 69 w 81"/>
                      <a:gd name="T25" fmla="*/ 65 h 85"/>
                      <a:gd name="T26" fmla="*/ 81 w 81"/>
                      <a:gd name="T2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85">
                        <a:moveTo>
                          <a:pt x="81" y="82"/>
                        </a:moveTo>
                        <a:lnTo>
                          <a:pt x="60" y="85"/>
                        </a:lnTo>
                        <a:lnTo>
                          <a:pt x="46" y="61"/>
                        </a:lnTo>
                        <a:lnTo>
                          <a:pt x="22" y="53"/>
                        </a:lnTo>
                        <a:lnTo>
                          <a:pt x="0" y="45"/>
                        </a:lnTo>
                        <a:lnTo>
                          <a:pt x="24" y="32"/>
                        </a:lnTo>
                        <a:lnTo>
                          <a:pt x="10" y="23"/>
                        </a:lnTo>
                        <a:lnTo>
                          <a:pt x="0" y="0"/>
                        </a:lnTo>
                        <a:lnTo>
                          <a:pt x="33" y="5"/>
                        </a:lnTo>
                        <a:lnTo>
                          <a:pt x="40" y="22"/>
                        </a:lnTo>
                        <a:lnTo>
                          <a:pt x="58" y="29"/>
                        </a:lnTo>
                        <a:lnTo>
                          <a:pt x="70" y="43"/>
                        </a:lnTo>
                        <a:lnTo>
                          <a:pt x="69" y="65"/>
                        </a:lnTo>
                        <a:lnTo>
                          <a:pt x="81" y="82"/>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1" name="Freeform 30"/>
                  <p:cNvSpPr>
                    <a:spLocks/>
                  </p:cNvSpPr>
                  <p:nvPr/>
                </p:nvSpPr>
                <p:spPr bwMode="auto">
                  <a:xfrm>
                    <a:off x="3319864" y="2332143"/>
                    <a:ext cx="625475" cy="450850"/>
                  </a:xfrm>
                  <a:custGeom>
                    <a:avLst/>
                    <a:gdLst>
                      <a:gd name="T0" fmla="*/ 880 w 1969"/>
                      <a:gd name="T1" fmla="*/ 935 h 1416"/>
                      <a:gd name="T2" fmla="*/ 546 w 1969"/>
                      <a:gd name="T3" fmla="*/ 899 h 1416"/>
                      <a:gd name="T4" fmla="*/ 516 w 1969"/>
                      <a:gd name="T5" fmla="*/ 844 h 1416"/>
                      <a:gd name="T6" fmla="*/ 0 w 1969"/>
                      <a:gd name="T7" fmla="*/ 757 h 1416"/>
                      <a:gd name="T8" fmla="*/ 49 w 1969"/>
                      <a:gd name="T9" fmla="*/ 935 h 1416"/>
                      <a:gd name="T10" fmla="*/ 228 w 1969"/>
                      <a:gd name="T11" fmla="*/ 987 h 1416"/>
                      <a:gd name="T12" fmla="*/ 341 w 1969"/>
                      <a:gd name="T13" fmla="*/ 1053 h 1416"/>
                      <a:gd name="T14" fmla="*/ 277 w 1969"/>
                      <a:gd name="T15" fmla="*/ 1156 h 1416"/>
                      <a:gd name="T16" fmla="*/ 603 w 1969"/>
                      <a:gd name="T17" fmla="*/ 1304 h 1416"/>
                      <a:gd name="T18" fmla="*/ 690 w 1969"/>
                      <a:gd name="T19" fmla="*/ 1301 h 1416"/>
                      <a:gd name="T20" fmla="*/ 986 w 1969"/>
                      <a:gd name="T21" fmla="*/ 1280 h 1416"/>
                      <a:gd name="T22" fmla="*/ 1157 w 1969"/>
                      <a:gd name="T23" fmla="*/ 1235 h 1416"/>
                      <a:gd name="T24" fmla="*/ 1256 w 1969"/>
                      <a:gd name="T25" fmla="*/ 1198 h 1416"/>
                      <a:gd name="T26" fmla="*/ 1328 w 1969"/>
                      <a:gd name="T27" fmla="*/ 1286 h 1416"/>
                      <a:gd name="T28" fmla="*/ 1370 w 1969"/>
                      <a:gd name="T29" fmla="*/ 1359 h 1416"/>
                      <a:gd name="T30" fmla="*/ 1563 w 1969"/>
                      <a:gd name="T31" fmla="*/ 1416 h 1416"/>
                      <a:gd name="T32" fmla="*/ 1768 w 1969"/>
                      <a:gd name="T33" fmla="*/ 1386 h 1416"/>
                      <a:gd name="T34" fmla="*/ 1794 w 1969"/>
                      <a:gd name="T35" fmla="*/ 1322 h 1416"/>
                      <a:gd name="T36" fmla="*/ 1745 w 1969"/>
                      <a:gd name="T37" fmla="*/ 1265 h 1416"/>
                      <a:gd name="T38" fmla="*/ 1677 w 1969"/>
                      <a:gd name="T39" fmla="*/ 1265 h 1416"/>
                      <a:gd name="T40" fmla="*/ 1692 w 1969"/>
                      <a:gd name="T41" fmla="*/ 1210 h 1416"/>
                      <a:gd name="T42" fmla="*/ 1779 w 1969"/>
                      <a:gd name="T43" fmla="*/ 1165 h 1416"/>
                      <a:gd name="T44" fmla="*/ 1836 w 1969"/>
                      <a:gd name="T45" fmla="*/ 1186 h 1416"/>
                      <a:gd name="T46" fmla="*/ 1916 w 1969"/>
                      <a:gd name="T47" fmla="*/ 1183 h 1416"/>
                      <a:gd name="T48" fmla="*/ 1969 w 1969"/>
                      <a:gd name="T49" fmla="*/ 1195 h 1416"/>
                      <a:gd name="T50" fmla="*/ 1886 w 1969"/>
                      <a:gd name="T51" fmla="*/ 1053 h 1416"/>
                      <a:gd name="T52" fmla="*/ 1700 w 1969"/>
                      <a:gd name="T53" fmla="*/ 932 h 1416"/>
                      <a:gd name="T54" fmla="*/ 1628 w 1969"/>
                      <a:gd name="T55" fmla="*/ 799 h 1416"/>
                      <a:gd name="T56" fmla="*/ 1628 w 1969"/>
                      <a:gd name="T57" fmla="*/ 717 h 1416"/>
                      <a:gd name="T58" fmla="*/ 1717 w 1969"/>
                      <a:gd name="T59" fmla="*/ 583 h 1416"/>
                      <a:gd name="T60" fmla="*/ 1684 w 1969"/>
                      <a:gd name="T61" fmla="*/ 423 h 1416"/>
                      <a:gd name="T62" fmla="*/ 1669 w 1969"/>
                      <a:gd name="T63" fmla="*/ 201 h 1416"/>
                      <a:gd name="T64" fmla="*/ 1621 w 1969"/>
                      <a:gd name="T65" fmla="*/ 96 h 1416"/>
                      <a:gd name="T66" fmla="*/ 1486 w 1969"/>
                      <a:gd name="T67" fmla="*/ 0 h 1416"/>
                      <a:gd name="T68" fmla="*/ 1401 w 1969"/>
                      <a:gd name="T69" fmla="*/ 46 h 1416"/>
                      <a:gd name="T70" fmla="*/ 1354 w 1969"/>
                      <a:gd name="T71" fmla="*/ 264 h 1416"/>
                      <a:gd name="T72" fmla="*/ 1339 w 1969"/>
                      <a:gd name="T73" fmla="*/ 424 h 1416"/>
                      <a:gd name="T74" fmla="*/ 1271 w 1969"/>
                      <a:gd name="T75" fmla="*/ 524 h 1416"/>
                      <a:gd name="T76" fmla="*/ 1239 w 1969"/>
                      <a:gd name="T77" fmla="*/ 408 h 1416"/>
                      <a:gd name="T78" fmla="*/ 1191 w 1969"/>
                      <a:gd name="T79" fmla="*/ 64 h 1416"/>
                      <a:gd name="T80" fmla="*/ 1021 w 1969"/>
                      <a:gd name="T81" fmla="*/ 533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9" h="1416">
                        <a:moveTo>
                          <a:pt x="1021" y="533"/>
                        </a:moveTo>
                        <a:lnTo>
                          <a:pt x="880" y="935"/>
                        </a:lnTo>
                        <a:lnTo>
                          <a:pt x="584" y="869"/>
                        </a:lnTo>
                        <a:lnTo>
                          <a:pt x="546" y="899"/>
                        </a:lnTo>
                        <a:lnTo>
                          <a:pt x="512" y="902"/>
                        </a:lnTo>
                        <a:lnTo>
                          <a:pt x="516" y="844"/>
                        </a:lnTo>
                        <a:lnTo>
                          <a:pt x="46" y="702"/>
                        </a:lnTo>
                        <a:lnTo>
                          <a:pt x="0" y="757"/>
                        </a:lnTo>
                        <a:lnTo>
                          <a:pt x="23" y="878"/>
                        </a:lnTo>
                        <a:lnTo>
                          <a:pt x="49" y="935"/>
                        </a:lnTo>
                        <a:lnTo>
                          <a:pt x="144" y="971"/>
                        </a:lnTo>
                        <a:lnTo>
                          <a:pt x="228" y="987"/>
                        </a:lnTo>
                        <a:lnTo>
                          <a:pt x="296" y="1014"/>
                        </a:lnTo>
                        <a:lnTo>
                          <a:pt x="341" y="1053"/>
                        </a:lnTo>
                        <a:lnTo>
                          <a:pt x="315" y="1117"/>
                        </a:lnTo>
                        <a:lnTo>
                          <a:pt x="277" y="1156"/>
                        </a:lnTo>
                        <a:lnTo>
                          <a:pt x="326" y="1247"/>
                        </a:lnTo>
                        <a:lnTo>
                          <a:pt x="603" y="1304"/>
                        </a:lnTo>
                        <a:lnTo>
                          <a:pt x="649" y="1280"/>
                        </a:lnTo>
                        <a:lnTo>
                          <a:pt x="690" y="1301"/>
                        </a:lnTo>
                        <a:lnTo>
                          <a:pt x="850" y="1322"/>
                        </a:lnTo>
                        <a:lnTo>
                          <a:pt x="986" y="1280"/>
                        </a:lnTo>
                        <a:lnTo>
                          <a:pt x="1077" y="1286"/>
                        </a:lnTo>
                        <a:lnTo>
                          <a:pt x="1157" y="1235"/>
                        </a:lnTo>
                        <a:lnTo>
                          <a:pt x="1199" y="1174"/>
                        </a:lnTo>
                        <a:lnTo>
                          <a:pt x="1256" y="1198"/>
                        </a:lnTo>
                        <a:lnTo>
                          <a:pt x="1260" y="1259"/>
                        </a:lnTo>
                        <a:lnTo>
                          <a:pt x="1328" y="1286"/>
                        </a:lnTo>
                        <a:lnTo>
                          <a:pt x="1389" y="1316"/>
                        </a:lnTo>
                        <a:lnTo>
                          <a:pt x="1370" y="1359"/>
                        </a:lnTo>
                        <a:lnTo>
                          <a:pt x="1434" y="1386"/>
                        </a:lnTo>
                        <a:lnTo>
                          <a:pt x="1563" y="1416"/>
                        </a:lnTo>
                        <a:lnTo>
                          <a:pt x="1658" y="1416"/>
                        </a:lnTo>
                        <a:lnTo>
                          <a:pt x="1768" y="1386"/>
                        </a:lnTo>
                        <a:lnTo>
                          <a:pt x="1821" y="1349"/>
                        </a:lnTo>
                        <a:lnTo>
                          <a:pt x="1794" y="1322"/>
                        </a:lnTo>
                        <a:lnTo>
                          <a:pt x="1798" y="1250"/>
                        </a:lnTo>
                        <a:lnTo>
                          <a:pt x="1745" y="1265"/>
                        </a:lnTo>
                        <a:lnTo>
                          <a:pt x="1650" y="1322"/>
                        </a:lnTo>
                        <a:lnTo>
                          <a:pt x="1677" y="1265"/>
                        </a:lnTo>
                        <a:lnTo>
                          <a:pt x="1643" y="1195"/>
                        </a:lnTo>
                        <a:lnTo>
                          <a:pt x="1692" y="1210"/>
                        </a:lnTo>
                        <a:lnTo>
                          <a:pt x="1749" y="1222"/>
                        </a:lnTo>
                        <a:lnTo>
                          <a:pt x="1779" y="1165"/>
                        </a:lnTo>
                        <a:lnTo>
                          <a:pt x="1836" y="1137"/>
                        </a:lnTo>
                        <a:lnTo>
                          <a:pt x="1836" y="1186"/>
                        </a:lnTo>
                        <a:lnTo>
                          <a:pt x="1870" y="1198"/>
                        </a:lnTo>
                        <a:lnTo>
                          <a:pt x="1916" y="1183"/>
                        </a:lnTo>
                        <a:lnTo>
                          <a:pt x="1923" y="1210"/>
                        </a:lnTo>
                        <a:lnTo>
                          <a:pt x="1969" y="1195"/>
                        </a:lnTo>
                        <a:lnTo>
                          <a:pt x="1969" y="1108"/>
                        </a:lnTo>
                        <a:lnTo>
                          <a:pt x="1886" y="1053"/>
                        </a:lnTo>
                        <a:lnTo>
                          <a:pt x="1836" y="1003"/>
                        </a:lnTo>
                        <a:lnTo>
                          <a:pt x="1700" y="932"/>
                        </a:lnTo>
                        <a:lnTo>
                          <a:pt x="1639" y="872"/>
                        </a:lnTo>
                        <a:lnTo>
                          <a:pt x="1628" y="799"/>
                        </a:lnTo>
                        <a:lnTo>
                          <a:pt x="1601" y="760"/>
                        </a:lnTo>
                        <a:lnTo>
                          <a:pt x="1628" y="717"/>
                        </a:lnTo>
                        <a:lnTo>
                          <a:pt x="1649" y="656"/>
                        </a:lnTo>
                        <a:lnTo>
                          <a:pt x="1717" y="583"/>
                        </a:lnTo>
                        <a:lnTo>
                          <a:pt x="1687" y="505"/>
                        </a:lnTo>
                        <a:lnTo>
                          <a:pt x="1684" y="423"/>
                        </a:lnTo>
                        <a:lnTo>
                          <a:pt x="1681" y="288"/>
                        </a:lnTo>
                        <a:lnTo>
                          <a:pt x="1669" y="201"/>
                        </a:lnTo>
                        <a:lnTo>
                          <a:pt x="1685" y="151"/>
                        </a:lnTo>
                        <a:lnTo>
                          <a:pt x="1621" y="96"/>
                        </a:lnTo>
                        <a:lnTo>
                          <a:pt x="1553" y="45"/>
                        </a:lnTo>
                        <a:lnTo>
                          <a:pt x="1486" y="0"/>
                        </a:lnTo>
                        <a:lnTo>
                          <a:pt x="1453" y="55"/>
                        </a:lnTo>
                        <a:lnTo>
                          <a:pt x="1401" y="46"/>
                        </a:lnTo>
                        <a:lnTo>
                          <a:pt x="1370" y="110"/>
                        </a:lnTo>
                        <a:lnTo>
                          <a:pt x="1354" y="264"/>
                        </a:lnTo>
                        <a:lnTo>
                          <a:pt x="1332" y="345"/>
                        </a:lnTo>
                        <a:lnTo>
                          <a:pt x="1339" y="424"/>
                        </a:lnTo>
                        <a:lnTo>
                          <a:pt x="1332" y="497"/>
                        </a:lnTo>
                        <a:lnTo>
                          <a:pt x="1271" y="524"/>
                        </a:lnTo>
                        <a:lnTo>
                          <a:pt x="1241" y="469"/>
                        </a:lnTo>
                        <a:lnTo>
                          <a:pt x="1239" y="408"/>
                        </a:lnTo>
                        <a:lnTo>
                          <a:pt x="1258" y="170"/>
                        </a:lnTo>
                        <a:lnTo>
                          <a:pt x="1191" y="64"/>
                        </a:lnTo>
                        <a:lnTo>
                          <a:pt x="1134" y="209"/>
                        </a:lnTo>
                        <a:lnTo>
                          <a:pt x="1021" y="533"/>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2" name="Freeform 31"/>
                  <p:cNvSpPr>
                    <a:spLocks/>
                  </p:cNvSpPr>
                  <p:nvPr/>
                </p:nvSpPr>
                <p:spPr bwMode="auto">
                  <a:xfrm>
                    <a:off x="3794526" y="2000355"/>
                    <a:ext cx="158750" cy="188913"/>
                  </a:xfrm>
                  <a:custGeom>
                    <a:avLst/>
                    <a:gdLst>
                      <a:gd name="T0" fmla="*/ 672 w 1051"/>
                      <a:gd name="T1" fmla="*/ 1551 h 1575"/>
                      <a:gd name="T2" fmla="*/ 547 w 1051"/>
                      <a:gd name="T3" fmla="*/ 1575 h 1575"/>
                      <a:gd name="T4" fmla="*/ 466 w 1051"/>
                      <a:gd name="T5" fmla="*/ 1488 h 1575"/>
                      <a:gd name="T6" fmla="*/ 370 w 1051"/>
                      <a:gd name="T7" fmla="*/ 1498 h 1575"/>
                      <a:gd name="T8" fmla="*/ 283 w 1051"/>
                      <a:gd name="T9" fmla="*/ 1407 h 1575"/>
                      <a:gd name="T10" fmla="*/ 144 w 1051"/>
                      <a:gd name="T11" fmla="*/ 1474 h 1575"/>
                      <a:gd name="T12" fmla="*/ 0 w 1051"/>
                      <a:gd name="T13" fmla="*/ 1462 h 1575"/>
                      <a:gd name="T14" fmla="*/ 120 w 1051"/>
                      <a:gd name="T15" fmla="*/ 967 h 1575"/>
                      <a:gd name="T16" fmla="*/ 211 w 1051"/>
                      <a:gd name="T17" fmla="*/ 980 h 1575"/>
                      <a:gd name="T18" fmla="*/ 278 w 1051"/>
                      <a:gd name="T19" fmla="*/ 1023 h 1575"/>
                      <a:gd name="T20" fmla="*/ 346 w 1051"/>
                      <a:gd name="T21" fmla="*/ 1071 h 1575"/>
                      <a:gd name="T22" fmla="*/ 384 w 1051"/>
                      <a:gd name="T23" fmla="*/ 980 h 1575"/>
                      <a:gd name="T24" fmla="*/ 350 w 1051"/>
                      <a:gd name="T25" fmla="*/ 845 h 1575"/>
                      <a:gd name="T26" fmla="*/ 249 w 1051"/>
                      <a:gd name="T27" fmla="*/ 766 h 1575"/>
                      <a:gd name="T28" fmla="*/ 475 w 1051"/>
                      <a:gd name="T29" fmla="*/ 0 h 1575"/>
                      <a:gd name="T30" fmla="*/ 600 w 1051"/>
                      <a:gd name="T31" fmla="*/ 87 h 1575"/>
                      <a:gd name="T32" fmla="*/ 682 w 1051"/>
                      <a:gd name="T33" fmla="*/ 178 h 1575"/>
                      <a:gd name="T34" fmla="*/ 605 w 1051"/>
                      <a:gd name="T35" fmla="*/ 260 h 1575"/>
                      <a:gd name="T36" fmla="*/ 595 w 1051"/>
                      <a:gd name="T37" fmla="*/ 404 h 1575"/>
                      <a:gd name="T38" fmla="*/ 662 w 1051"/>
                      <a:gd name="T39" fmla="*/ 524 h 1575"/>
                      <a:gd name="T40" fmla="*/ 586 w 1051"/>
                      <a:gd name="T41" fmla="*/ 615 h 1575"/>
                      <a:gd name="T42" fmla="*/ 595 w 1051"/>
                      <a:gd name="T43" fmla="*/ 687 h 1575"/>
                      <a:gd name="T44" fmla="*/ 658 w 1051"/>
                      <a:gd name="T45" fmla="*/ 749 h 1575"/>
                      <a:gd name="T46" fmla="*/ 624 w 1051"/>
                      <a:gd name="T47" fmla="*/ 826 h 1575"/>
                      <a:gd name="T48" fmla="*/ 648 w 1051"/>
                      <a:gd name="T49" fmla="*/ 845 h 1575"/>
                      <a:gd name="T50" fmla="*/ 734 w 1051"/>
                      <a:gd name="T51" fmla="*/ 831 h 1575"/>
                      <a:gd name="T52" fmla="*/ 763 w 1051"/>
                      <a:gd name="T53" fmla="*/ 984 h 1575"/>
                      <a:gd name="T54" fmla="*/ 802 w 1051"/>
                      <a:gd name="T55" fmla="*/ 821 h 1575"/>
                      <a:gd name="T56" fmla="*/ 878 w 1051"/>
                      <a:gd name="T57" fmla="*/ 783 h 1575"/>
                      <a:gd name="T58" fmla="*/ 994 w 1051"/>
                      <a:gd name="T59" fmla="*/ 812 h 1575"/>
                      <a:gd name="T60" fmla="*/ 1046 w 1051"/>
                      <a:gd name="T61" fmla="*/ 922 h 1575"/>
                      <a:gd name="T62" fmla="*/ 1051 w 1051"/>
                      <a:gd name="T63" fmla="*/ 1066 h 1575"/>
                      <a:gd name="T64" fmla="*/ 984 w 1051"/>
                      <a:gd name="T65" fmla="*/ 1176 h 1575"/>
                      <a:gd name="T66" fmla="*/ 931 w 1051"/>
                      <a:gd name="T67" fmla="*/ 1253 h 1575"/>
                      <a:gd name="T68" fmla="*/ 907 w 1051"/>
                      <a:gd name="T69" fmla="*/ 1378 h 1575"/>
                      <a:gd name="T70" fmla="*/ 854 w 1051"/>
                      <a:gd name="T71" fmla="*/ 1455 h 1575"/>
                      <a:gd name="T72" fmla="*/ 778 w 1051"/>
                      <a:gd name="T73" fmla="*/ 1532 h 1575"/>
                      <a:gd name="T74" fmla="*/ 672 w 1051"/>
                      <a:gd name="T75" fmla="*/ 1551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1" h="1575">
                        <a:moveTo>
                          <a:pt x="672" y="1551"/>
                        </a:moveTo>
                        <a:lnTo>
                          <a:pt x="547" y="1575"/>
                        </a:lnTo>
                        <a:lnTo>
                          <a:pt x="466" y="1488"/>
                        </a:lnTo>
                        <a:lnTo>
                          <a:pt x="370" y="1498"/>
                        </a:lnTo>
                        <a:lnTo>
                          <a:pt x="283" y="1407"/>
                        </a:lnTo>
                        <a:lnTo>
                          <a:pt x="144" y="1474"/>
                        </a:lnTo>
                        <a:lnTo>
                          <a:pt x="0" y="1462"/>
                        </a:lnTo>
                        <a:lnTo>
                          <a:pt x="120" y="967"/>
                        </a:lnTo>
                        <a:lnTo>
                          <a:pt x="211" y="980"/>
                        </a:lnTo>
                        <a:lnTo>
                          <a:pt x="278" y="1023"/>
                        </a:lnTo>
                        <a:lnTo>
                          <a:pt x="346" y="1071"/>
                        </a:lnTo>
                        <a:lnTo>
                          <a:pt x="384" y="980"/>
                        </a:lnTo>
                        <a:lnTo>
                          <a:pt x="350" y="845"/>
                        </a:lnTo>
                        <a:lnTo>
                          <a:pt x="249" y="766"/>
                        </a:lnTo>
                        <a:lnTo>
                          <a:pt x="475" y="0"/>
                        </a:lnTo>
                        <a:lnTo>
                          <a:pt x="600" y="87"/>
                        </a:lnTo>
                        <a:lnTo>
                          <a:pt x="682" y="178"/>
                        </a:lnTo>
                        <a:lnTo>
                          <a:pt x="605" y="260"/>
                        </a:lnTo>
                        <a:lnTo>
                          <a:pt x="595" y="404"/>
                        </a:lnTo>
                        <a:lnTo>
                          <a:pt x="662" y="524"/>
                        </a:lnTo>
                        <a:lnTo>
                          <a:pt x="586" y="615"/>
                        </a:lnTo>
                        <a:lnTo>
                          <a:pt x="595" y="687"/>
                        </a:lnTo>
                        <a:lnTo>
                          <a:pt x="658" y="749"/>
                        </a:lnTo>
                        <a:lnTo>
                          <a:pt x="624" y="826"/>
                        </a:lnTo>
                        <a:lnTo>
                          <a:pt x="648" y="845"/>
                        </a:lnTo>
                        <a:lnTo>
                          <a:pt x="734" y="831"/>
                        </a:lnTo>
                        <a:lnTo>
                          <a:pt x="763" y="984"/>
                        </a:lnTo>
                        <a:lnTo>
                          <a:pt x="802" y="821"/>
                        </a:lnTo>
                        <a:lnTo>
                          <a:pt x="878" y="783"/>
                        </a:lnTo>
                        <a:lnTo>
                          <a:pt x="994" y="812"/>
                        </a:lnTo>
                        <a:lnTo>
                          <a:pt x="1046" y="922"/>
                        </a:lnTo>
                        <a:lnTo>
                          <a:pt x="1051" y="1066"/>
                        </a:lnTo>
                        <a:lnTo>
                          <a:pt x="984" y="1176"/>
                        </a:lnTo>
                        <a:lnTo>
                          <a:pt x="931" y="1253"/>
                        </a:lnTo>
                        <a:lnTo>
                          <a:pt x="907" y="1378"/>
                        </a:lnTo>
                        <a:lnTo>
                          <a:pt x="854" y="1455"/>
                        </a:lnTo>
                        <a:lnTo>
                          <a:pt x="778" y="1532"/>
                        </a:lnTo>
                        <a:lnTo>
                          <a:pt x="672" y="1551"/>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3" name="Freeform 32"/>
                  <p:cNvSpPr>
                    <a:spLocks/>
                  </p:cNvSpPr>
                  <p:nvPr/>
                </p:nvSpPr>
                <p:spPr bwMode="auto">
                  <a:xfrm>
                    <a:off x="3573864" y="2011468"/>
                    <a:ext cx="69850" cy="47625"/>
                  </a:xfrm>
                  <a:custGeom>
                    <a:avLst/>
                    <a:gdLst>
                      <a:gd name="T0" fmla="*/ 288 w 464"/>
                      <a:gd name="T1" fmla="*/ 280 h 400"/>
                      <a:gd name="T2" fmla="*/ 136 w 464"/>
                      <a:gd name="T3" fmla="*/ 400 h 400"/>
                      <a:gd name="T4" fmla="*/ 0 w 464"/>
                      <a:gd name="T5" fmla="*/ 288 h 400"/>
                      <a:gd name="T6" fmla="*/ 96 w 464"/>
                      <a:gd name="T7" fmla="*/ 168 h 400"/>
                      <a:gd name="T8" fmla="*/ 304 w 464"/>
                      <a:gd name="T9" fmla="*/ 80 h 400"/>
                      <a:gd name="T10" fmla="*/ 432 w 464"/>
                      <a:gd name="T11" fmla="*/ 0 h 400"/>
                      <a:gd name="T12" fmla="*/ 464 w 464"/>
                      <a:gd name="T13" fmla="*/ 80 h 400"/>
                      <a:gd name="T14" fmla="*/ 368 w 464"/>
                      <a:gd name="T15" fmla="*/ 192 h 400"/>
                      <a:gd name="T16" fmla="*/ 288 w 464"/>
                      <a:gd name="T17"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0">
                        <a:moveTo>
                          <a:pt x="288" y="280"/>
                        </a:moveTo>
                        <a:lnTo>
                          <a:pt x="136" y="400"/>
                        </a:lnTo>
                        <a:lnTo>
                          <a:pt x="0" y="288"/>
                        </a:lnTo>
                        <a:lnTo>
                          <a:pt x="96" y="168"/>
                        </a:lnTo>
                        <a:lnTo>
                          <a:pt x="304" y="80"/>
                        </a:lnTo>
                        <a:lnTo>
                          <a:pt x="432" y="0"/>
                        </a:lnTo>
                        <a:lnTo>
                          <a:pt x="464" y="80"/>
                        </a:lnTo>
                        <a:lnTo>
                          <a:pt x="368" y="192"/>
                        </a:lnTo>
                        <a:lnTo>
                          <a:pt x="288" y="280"/>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 name="Freeform 33"/>
                  <p:cNvSpPr>
                    <a:spLocks/>
                  </p:cNvSpPr>
                  <p:nvPr/>
                </p:nvSpPr>
                <p:spPr bwMode="auto">
                  <a:xfrm>
                    <a:off x="3746901" y="1968605"/>
                    <a:ext cx="33338" cy="15875"/>
                  </a:xfrm>
                  <a:custGeom>
                    <a:avLst/>
                    <a:gdLst>
                      <a:gd name="T0" fmla="*/ 230 w 230"/>
                      <a:gd name="T1" fmla="*/ 103 h 140"/>
                      <a:gd name="T2" fmla="*/ 171 w 230"/>
                      <a:gd name="T3" fmla="*/ 140 h 140"/>
                      <a:gd name="T4" fmla="*/ 62 w 230"/>
                      <a:gd name="T5" fmla="*/ 122 h 140"/>
                      <a:gd name="T6" fmla="*/ 0 w 230"/>
                      <a:gd name="T7" fmla="*/ 46 h 140"/>
                      <a:gd name="T8" fmla="*/ 33 w 230"/>
                      <a:gd name="T9" fmla="*/ 0 h 140"/>
                      <a:gd name="T10" fmla="*/ 96 w 230"/>
                      <a:gd name="T11" fmla="*/ 5 h 140"/>
                      <a:gd name="T12" fmla="*/ 135 w 230"/>
                      <a:gd name="T13" fmla="*/ 4 h 140"/>
                      <a:gd name="T14" fmla="*/ 191 w 230"/>
                      <a:gd name="T15" fmla="*/ 36 h 140"/>
                      <a:gd name="T16" fmla="*/ 230 w 230"/>
                      <a:gd name="T17" fmla="*/ 10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40">
                        <a:moveTo>
                          <a:pt x="230" y="103"/>
                        </a:moveTo>
                        <a:lnTo>
                          <a:pt x="171" y="140"/>
                        </a:lnTo>
                        <a:lnTo>
                          <a:pt x="62" y="122"/>
                        </a:lnTo>
                        <a:lnTo>
                          <a:pt x="0" y="46"/>
                        </a:lnTo>
                        <a:lnTo>
                          <a:pt x="33" y="0"/>
                        </a:lnTo>
                        <a:lnTo>
                          <a:pt x="96" y="5"/>
                        </a:lnTo>
                        <a:lnTo>
                          <a:pt x="135" y="4"/>
                        </a:lnTo>
                        <a:lnTo>
                          <a:pt x="191" y="36"/>
                        </a:lnTo>
                        <a:lnTo>
                          <a:pt x="230" y="103"/>
                        </a:lnTo>
                        <a:close/>
                      </a:path>
                    </a:pathLst>
                  </a:custGeom>
                  <a:grp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 name="Freeform 34"/>
                  <p:cNvSpPr>
                    <a:spLocks/>
                  </p:cNvSpPr>
                  <p:nvPr/>
                </p:nvSpPr>
                <p:spPr bwMode="auto">
                  <a:xfrm>
                    <a:off x="3732614" y="1882880"/>
                    <a:ext cx="28575" cy="25400"/>
                  </a:xfrm>
                  <a:custGeom>
                    <a:avLst/>
                    <a:gdLst>
                      <a:gd name="T0" fmla="*/ 177 w 191"/>
                      <a:gd name="T1" fmla="*/ 144 h 202"/>
                      <a:gd name="T2" fmla="*/ 171 w 191"/>
                      <a:gd name="T3" fmla="*/ 193 h 202"/>
                      <a:gd name="T4" fmla="*/ 105 w 191"/>
                      <a:gd name="T5" fmla="*/ 202 h 202"/>
                      <a:gd name="T6" fmla="*/ 62 w 191"/>
                      <a:gd name="T7" fmla="*/ 175 h 202"/>
                      <a:gd name="T8" fmla="*/ 0 w 191"/>
                      <a:gd name="T9" fmla="*/ 99 h 202"/>
                      <a:gd name="T10" fmla="*/ 7 w 191"/>
                      <a:gd name="T11" fmla="*/ 29 h 202"/>
                      <a:gd name="T12" fmla="*/ 67 w 191"/>
                      <a:gd name="T13" fmla="*/ 0 h 202"/>
                      <a:gd name="T14" fmla="*/ 125 w 191"/>
                      <a:gd name="T15" fmla="*/ 39 h 202"/>
                      <a:gd name="T16" fmla="*/ 191 w 191"/>
                      <a:gd name="T17" fmla="*/ 89 h 202"/>
                      <a:gd name="T18" fmla="*/ 177 w 191"/>
                      <a:gd name="T19" fmla="*/ 14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202">
                        <a:moveTo>
                          <a:pt x="177" y="144"/>
                        </a:moveTo>
                        <a:lnTo>
                          <a:pt x="171" y="193"/>
                        </a:lnTo>
                        <a:lnTo>
                          <a:pt x="105" y="202"/>
                        </a:lnTo>
                        <a:lnTo>
                          <a:pt x="62" y="175"/>
                        </a:lnTo>
                        <a:lnTo>
                          <a:pt x="0" y="99"/>
                        </a:lnTo>
                        <a:lnTo>
                          <a:pt x="7" y="29"/>
                        </a:lnTo>
                        <a:lnTo>
                          <a:pt x="67" y="0"/>
                        </a:lnTo>
                        <a:lnTo>
                          <a:pt x="125" y="39"/>
                        </a:lnTo>
                        <a:lnTo>
                          <a:pt x="191" y="89"/>
                        </a:lnTo>
                        <a:lnTo>
                          <a:pt x="177" y="144"/>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6" name="Freeform 35"/>
                  <p:cNvSpPr>
                    <a:spLocks/>
                  </p:cNvSpPr>
                  <p:nvPr/>
                </p:nvSpPr>
                <p:spPr bwMode="auto">
                  <a:xfrm>
                    <a:off x="3824689" y="2292455"/>
                    <a:ext cx="82550" cy="77788"/>
                  </a:xfrm>
                  <a:custGeom>
                    <a:avLst/>
                    <a:gdLst>
                      <a:gd name="T0" fmla="*/ 546 w 546"/>
                      <a:gd name="T1" fmla="*/ 252 h 654"/>
                      <a:gd name="T2" fmla="*/ 450 w 546"/>
                      <a:gd name="T3" fmla="*/ 438 h 654"/>
                      <a:gd name="T4" fmla="*/ 324 w 546"/>
                      <a:gd name="T5" fmla="*/ 528 h 654"/>
                      <a:gd name="T6" fmla="*/ 330 w 546"/>
                      <a:gd name="T7" fmla="*/ 594 h 654"/>
                      <a:gd name="T8" fmla="*/ 270 w 546"/>
                      <a:gd name="T9" fmla="*/ 654 h 654"/>
                      <a:gd name="T10" fmla="*/ 168 w 546"/>
                      <a:gd name="T11" fmla="*/ 606 h 654"/>
                      <a:gd name="T12" fmla="*/ 156 w 546"/>
                      <a:gd name="T13" fmla="*/ 510 h 654"/>
                      <a:gd name="T14" fmla="*/ 130 w 546"/>
                      <a:gd name="T15" fmla="*/ 336 h 654"/>
                      <a:gd name="T16" fmla="*/ 0 w 546"/>
                      <a:gd name="T17" fmla="*/ 174 h 654"/>
                      <a:gd name="T18" fmla="*/ 144 w 546"/>
                      <a:gd name="T19" fmla="*/ 0 h 654"/>
                      <a:gd name="T20" fmla="*/ 354 w 546"/>
                      <a:gd name="T21" fmla="*/ 90 h 654"/>
                      <a:gd name="T22" fmla="*/ 546 w 546"/>
                      <a:gd name="T23" fmla="*/ 252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6" h="654">
                        <a:moveTo>
                          <a:pt x="546" y="252"/>
                        </a:moveTo>
                        <a:lnTo>
                          <a:pt x="450" y="438"/>
                        </a:lnTo>
                        <a:lnTo>
                          <a:pt x="324" y="528"/>
                        </a:lnTo>
                        <a:lnTo>
                          <a:pt x="330" y="594"/>
                        </a:lnTo>
                        <a:lnTo>
                          <a:pt x="270" y="654"/>
                        </a:lnTo>
                        <a:lnTo>
                          <a:pt x="168" y="606"/>
                        </a:lnTo>
                        <a:lnTo>
                          <a:pt x="156" y="510"/>
                        </a:lnTo>
                        <a:lnTo>
                          <a:pt x="130" y="336"/>
                        </a:lnTo>
                        <a:lnTo>
                          <a:pt x="0" y="174"/>
                        </a:lnTo>
                        <a:lnTo>
                          <a:pt x="144" y="0"/>
                        </a:lnTo>
                        <a:lnTo>
                          <a:pt x="354" y="90"/>
                        </a:lnTo>
                        <a:lnTo>
                          <a:pt x="546" y="252"/>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sp>
              <p:nvSpPr>
                <p:cNvPr id="21" name="Freeform 20"/>
                <p:cNvSpPr>
                  <a:spLocks/>
                </p:cNvSpPr>
                <p:nvPr/>
              </p:nvSpPr>
              <p:spPr bwMode="auto">
                <a:xfrm>
                  <a:off x="1973660" y="3004452"/>
                  <a:ext cx="917573" cy="1757363"/>
                </a:xfrm>
                <a:custGeom>
                  <a:avLst/>
                  <a:gdLst>
                    <a:gd name="T0" fmla="*/ 370 w 2556"/>
                    <a:gd name="T1" fmla="*/ 2957 h 4892"/>
                    <a:gd name="T2" fmla="*/ 430 w 2556"/>
                    <a:gd name="T3" fmla="*/ 2907 h 4892"/>
                    <a:gd name="T4" fmla="*/ 370 w 2556"/>
                    <a:gd name="T5" fmla="*/ 2757 h 4892"/>
                    <a:gd name="T6" fmla="*/ 425 w 2556"/>
                    <a:gd name="T7" fmla="*/ 2507 h 4892"/>
                    <a:gd name="T8" fmla="*/ 290 w 2556"/>
                    <a:gd name="T9" fmla="*/ 2372 h 4892"/>
                    <a:gd name="T10" fmla="*/ 380 w 2556"/>
                    <a:gd name="T11" fmla="*/ 2052 h 4892"/>
                    <a:gd name="T12" fmla="*/ 590 w 2556"/>
                    <a:gd name="T13" fmla="*/ 1589 h 4892"/>
                    <a:gd name="T14" fmla="*/ 641 w 2556"/>
                    <a:gd name="T15" fmla="*/ 800 h 4892"/>
                    <a:gd name="T16" fmla="*/ 386 w 2556"/>
                    <a:gd name="T17" fmla="*/ 341 h 4892"/>
                    <a:gd name="T18" fmla="*/ 380 w 2556"/>
                    <a:gd name="T19" fmla="*/ 104 h 4892"/>
                    <a:gd name="T20" fmla="*/ 680 w 2556"/>
                    <a:gd name="T21" fmla="*/ 197 h 4892"/>
                    <a:gd name="T22" fmla="*/ 2060 w 2556"/>
                    <a:gd name="T23" fmla="*/ 1052 h 4892"/>
                    <a:gd name="T24" fmla="*/ 1706 w 2556"/>
                    <a:gd name="T25" fmla="*/ 3056 h 4892"/>
                    <a:gd name="T26" fmla="*/ 1866 w 2556"/>
                    <a:gd name="T27" fmla="*/ 3434 h 4892"/>
                    <a:gd name="T28" fmla="*/ 2007 w 2556"/>
                    <a:gd name="T29" fmla="*/ 3917 h 4892"/>
                    <a:gd name="T30" fmla="*/ 2170 w 2556"/>
                    <a:gd name="T31" fmla="*/ 4797 h 4892"/>
                    <a:gd name="T32" fmla="*/ 665 w 2556"/>
                    <a:gd name="T33" fmla="*/ 4267 h 4892"/>
                    <a:gd name="T34" fmla="*/ 490 w 2556"/>
                    <a:gd name="T35" fmla="*/ 4737 h 4892"/>
                    <a:gd name="T36" fmla="*/ 371 w 2556"/>
                    <a:gd name="T37" fmla="*/ 4691 h 4892"/>
                    <a:gd name="T38" fmla="*/ 426 w 2556"/>
                    <a:gd name="T39" fmla="*/ 4458 h 4892"/>
                    <a:gd name="T40" fmla="*/ 255 w 2556"/>
                    <a:gd name="T41" fmla="*/ 4242 h 4892"/>
                    <a:gd name="T42" fmla="*/ 275 w 2556"/>
                    <a:gd name="T43" fmla="*/ 4047 h 4892"/>
                    <a:gd name="T44" fmla="*/ 155 w 2556"/>
                    <a:gd name="T45" fmla="*/ 3857 h 4892"/>
                    <a:gd name="T46" fmla="*/ 0 w 2556"/>
                    <a:gd name="T47" fmla="*/ 3437 h 4892"/>
                    <a:gd name="T48" fmla="*/ 285 w 2556"/>
                    <a:gd name="T49" fmla="*/ 3642 h 4892"/>
                    <a:gd name="T50" fmla="*/ 350 w 2556"/>
                    <a:gd name="T51" fmla="*/ 3972 h 4892"/>
                    <a:gd name="T52" fmla="*/ 470 w 2556"/>
                    <a:gd name="T53" fmla="*/ 4332 h 4892"/>
                    <a:gd name="T54" fmla="*/ 665 w 2556"/>
                    <a:gd name="T55" fmla="*/ 4262 h 4892"/>
                    <a:gd name="T56" fmla="*/ 540 w 2556"/>
                    <a:gd name="T57" fmla="*/ 4047 h 4892"/>
                    <a:gd name="T58" fmla="*/ 480 w 2556"/>
                    <a:gd name="T59" fmla="*/ 3837 h 4892"/>
                    <a:gd name="T60" fmla="*/ 445 w 2556"/>
                    <a:gd name="T61" fmla="*/ 3672 h 4892"/>
                    <a:gd name="T62" fmla="*/ 410 w 2556"/>
                    <a:gd name="T63" fmla="*/ 3572 h 4892"/>
                    <a:gd name="T64" fmla="*/ 350 w 2556"/>
                    <a:gd name="T65" fmla="*/ 3422 h 4892"/>
                    <a:gd name="T66" fmla="*/ 260 w 2556"/>
                    <a:gd name="T67" fmla="*/ 3012 h 4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56" h="4892">
                      <a:moveTo>
                        <a:pt x="260" y="3012"/>
                      </a:moveTo>
                      <a:lnTo>
                        <a:pt x="370" y="2957"/>
                      </a:lnTo>
                      <a:lnTo>
                        <a:pt x="410" y="3072"/>
                      </a:lnTo>
                      <a:lnTo>
                        <a:pt x="430" y="2907"/>
                      </a:lnTo>
                      <a:lnTo>
                        <a:pt x="515" y="2822"/>
                      </a:lnTo>
                      <a:lnTo>
                        <a:pt x="370" y="2757"/>
                      </a:lnTo>
                      <a:lnTo>
                        <a:pt x="325" y="2592"/>
                      </a:lnTo>
                      <a:lnTo>
                        <a:pt x="425" y="2507"/>
                      </a:lnTo>
                      <a:lnTo>
                        <a:pt x="430" y="2337"/>
                      </a:lnTo>
                      <a:lnTo>
                        <a:pt x="290" y="2372"/>
                      </a:lnTo>
                      <a:lnTo>
                        <a:pt x="275" y="2252"/>
                      </a:lnTo>
                      <a:lnTo>
                        <a:pt x="380" y="2052"/>
                      </a:lnTo>
                      <a:lnTo>
                        <a:pt x="425" y="1832"/>
                      </a:lnTo>
                      <a:lnTo>
                        <a:pt x="590" y="1589"/>
                      </a:lnTo>
                      <a:lnTo>
                        <a:pt x="504" y="1325"/>
                      </a:lnTo>
                      <a:lnTo>
                        <a:pt x="641" y="800"/>
                      </a:lnTo>
                      <a:lnTo>
                        <a:pt x="648" y="297"/>
                      </a:lnTo>
                      <a:lnTo>
                        <a:pt x="386" y="341"/>
                      </a:lnTo>
                      <a:lnTo>
                        <a:pt x="341" y="257"/>
                      </a:lnTo>
                      <a:lnTo>
                        <a:pt x="380" y="104"/>
                      </a:lnTo>
                      <a:lnTo>
                        <a:pt x="444" y="0"/>
                      </a:lnTo>
                      <a:lnTo>
                        <a:pt x="680" y="197"/>
                      </a:lnTo>
                      <a:lnTo>
                        <a:pt x="1190" y="557"/>
                      </a:lnTo>
                      <a:lnTo>
                        <a:pt x="2060" y="1052"/>
                      </a:lnTo>
                      <a:lnTo>
                        <a:pt x="2556" y="1292"/>
                      </a:lnTo>
                      <a:lnTo>
                        <a:pt x="1706" y="3056"/>
                      </a:lnTo>
                      <a:lnTo>
                        <a:pt x="1715" y="3212"/>
                      </a:lnTo>
                      <a:lnTo>
                        <a:pt x="1866" y="3434"/>
                      </a:lnTo>
                      <a:lnTo>
                        <a:pt x="1836" y="3611"/>
                      </a:lnTo>
                      <a:lnTo>
                        <a:pt x="2007" y="3917"/>
                      </a:lnTo>
                      <a:lnTo>
                        <a:pt x="2210" y="4497"/>
                      </a:lnTo>
                      <a:lnTo>
                        <a:pt x="2170" y="4797"/>
                      </a:lnTo>
                      <a:lnTo>
                        <a:pt x="2095" y="4892"/>
                      </a:lnTo>
                      <a:lnTo>
                        <a:pt x="665" y="4267"/>
                      </a:lnTo>
                      <a:lnTo>
                        <a:pt x="578" y="4578"/>
                      </a:lnTo>
                      <a:lnTo>
                        <a:pt x="490" y="4737"/>
                      </a:lnTo>
                      <a:lnTo>
                        <a:pt x="368" y="4787"/>
                      </a:lnTo>
                      <a:lnTo>
                        <a:pt x="371" y="4691"/>
                      </a:lnTo>
                      <a:lnTo>
                        <a:pt x="488" y="4547"/>
                      </a:lnTo>
                      <a:lnTo>
                        <a:pt x="426" y="4458"/>
                      </a:lnTo>
                      <a:lnTo>
                        <a:pt x="320" y="4436"/>
                      </a:lnTo>
                      <a:lnTo>
                        <a:pt x="255" y="4242"/>
                      </a:lnTo>
                      <a:lnTo>
                        <a:pt x="215" y="4152"/>
                      </a:lnTo>
                      <a:lnTo>
                        <a:pt x="275" y="4047"/>
                      </a:lnTo>
                      <a:lnTo>
                        <a:pt x="135" y="4007"/>
                      </a:lnTo>
                      <a:lnTo>
                        <a:pt x="155" y="3857"/>
                      </a:lnTo>
                      <a:lnTo>
                        <a:pt x="20" y="3512"/>
                      </a:lnTo>
                      <a:lnTo>
                        <a:pt x="0" y="3437"/>
                      </a:lnTo>
                      <a:lnTo>
                        <a:pt x="95" y="3407"/>
                      </a:lnTo>
                      <a:lnTo>
                        <a:pt x="285" y="3642"/>
                      </a:lnTo>
                      <a:lnTo>
                        <a:pt x="330" y="3717"/>
                      </a:lnTo>
                      <a:lnTo>
                        <a:pt x="350" y="3972"/>
                      </a:lnTo>
                      <a:lnTo>
                        <a:pt x="440" y="4107"/>
                      </a:lnTo>
                      <a:lnTo>
                        <a:pt x="470" y="4332"/>
                      </a:lnTo>
                      <a:lnTo>
                        <a:pt x="530" y="4487"/>
                      </a:lnTo>
                      <a:lnTo>
                        <a:pt x="665" y="4262"/>
                      </a:lnTo>
                      <a:lnTo>
                        <a:pt x="645" y="4182"/>
                      </a:lnTo>
                      <a:lnTo>
                        <a:pt x="540" y="4047"/>
                      </a:lnTo>
                      <a:lnTo>
                        <a:pt x="480" y="3917"/>
                      </a:lnTo>
                      <a:lnTo>
                        <a:pt x="480" y="3837"/>
                      </a:lnTo>
                      <a:lnTo>
                        <a:pt x="570" y="3722"/>
                      </a:lnTo>
                      <a:lnTo>
                        <a:pt x="445" y="3672"/>
                      </a:lnTo>
                      <a:lnTo>
                        <a:pt x="505" y="3582"/>
                      </a:lnTo>
                      <a:lnTo>
                        <a:pt x="410" y="3572"/>
                      </a:lnTo>
                      <a:lnTo>
                        <a:pt x="440" y="3432"/>
                      </a:lnTo>
                      <a:lnTo>
                        <a:pt x="350" y="3422"/>
                      </a:lnTo>
                      <a:lnTo>
                        <a:pt x="205" y="3267"/>
                      </a:lnTo>
                      <a:lnTo>
                        <a:pt x="260" y="3012"/>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1"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sp>
              <p:nvSpPr>
                <p:cNvPr id="22" name="Freeform 21"/>
                <p:cNvSpPr>
                  <a:spLocks/>
                </p:cNvSpPr>
                <p:nvPr/>
              </p:nvSpPr>
              <p:spPr bwMode="auto">
                <a:xfrm>
                  <a:off x="1894289" y="3696599"/>
                  <a:ext cx="98425" cy="280987"/>
                </a:xfrm>
                <a:custGeom>
                  <a:avLst/>
                  <a:gdLst>
                    <a:gd name="T0" fmla="*/ 216 w 312"/>
                    <a:gd name="T1" fmla="*/ 83 h 883"/>
                    <a:gd name="T2" fmla="*/ 187 w 312"/>
                    <a:gd name="T3" fmla="*/ 0 h 883"/>
                    <a:gd name="T4" fmla="*/ 131 w 312"/>
                    <a:gd name="T5" fmla="*/ 36 h 883"/>
                    <a:gd name="T6" fmla="*/ 51 w 312"/>
                    <a:gd name="T7" fmla="*/ 107 h 883"/>
                    <a:gd name="T8" fmla="*/ 60 w 312"/>
                    <a:gd name="T9" fmla="*/ 197 h 883"/>
                    <a:gd name="T10" fmla="*/ 34 w 312"/>
                    <a:gd name="T11" fmla="*/ 307 h 883"/>
                    <a:gd name="T12" fmla="*/ 10 w 312"/>
                    <a:gd name="T13" fmla="*/ 466 h 883"/>
                    <a:gd name="T14" fmla="*/ 5 w 312"/>
                    <a:gd name="T15" fmla="*/ 595 h 883"/>
                    <a:gd name="T16" fmla="*/ 15 w 312"/>
                    <a:gd name="T17" fmla="*/ 682 h 883"/>
                    <a:gd name="T18" fmla="*/ 0 w 312"/>
                    <a:gd name="T19" fmla="*/ 768 h 883"/>
                    <a:gd name="T20" fmla="*/ 43 w 312"/>
                    <a:gd name="T21" fmla="*/ 797 h 883"/>
                    <a:gd name="T22" fmla="*/ 15 w 312"/>
                    <a:gd name="T23" fmla="*/ 883 h 883"/>
                    <a:gd name="T24" fmla="*/ 53 w 312"/>
                    <a:gd name="T25" fmla="*/ 883 h 883"/>
                    <a:gd name="T26" fmla="*/ 101 w 312"/>
                    <a:gd name="T27" fmla="*/ 778 h 883"/>
                    <a:gd name="T28" fmla="*/ 87 w 312"/>
                    <a:gd name="T29" fmla="*/ 658 h 883"/>
                    <a:gd name="T30" fmla="*/ 144 w 312"/>
                    <a:gd name="T31" fmla="*/ 605 h 883"/>
                    <a:gd name="T32" fmla="*/ 115 w 312"/>
                    <a:gd name="T33" fmla="*/ 523 h 883"/>
                    <a:gd name="T34" fmla="*/ 163 w 312"/>
                    <a:gd name="T35" fmla="*/ 461 h 883"/>
                    <a:gd name="T36" fmla="*/ 154 w 312"/>
                    <a:gd name="T37" fmla="*/ 398 h 883"/>
                    <a:gd name="T38" fmla="*/ 192 w 312"/>
                    <a:gd name="T39" fmla="*/ 331 h 883"/>
                    <a:gd name="T40" fmla="*/ 221 w 312"/>
                    <a:gd name="T41" fmla="*/ 280 h 883"/>
                    <a:gd name="T42" fmla="*/ 283 w 312"/>
                    <a:gd name="T43" fmla="*/ 221 h 883"/>
                    <a:gd name="T44" fmla="*/ 312 w 312"/>
                    <a:gd name="T45" fmla="*/ 168 h 883"/>
                    <a:gd name="T46" fmla="*/ 269 w 312"/>
                    <a:gd name="T47" fmla="*/ 115 h 883"/>
                    <a:gd name="T48" fmla="*/ 216 w 312"/>
                    <a:gd name="T49" fmla="*/ 8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883">
                      <a:moveTo>
                        <a:pt x="216" y="83"/>
                      </a:moveTo>
                      <a:lnTo>
                        <a:pt x="187" y="0"/>
                      </a:lnTo>
                      <a:lnTo>
                        <a:pt x="131" y="36"/>
                      </a:lnTo>
                      <a:lnTo>
                        <a:pt x="51" y="107"/>
                      </a:lnTo>
                      <a:lnTo>
                        <a:pt x="60" y="197"/>
                      </a:lnTo>
                      <a:lnTo>
                        <a:pt x="34" y="307"/>
                      </a:lnTo>
                      <a:lnTo>
                        <a:pt x="10" y="466"/>
                      </a:lnTo>
                      <a:lnTo>
                        <a:pt x="5" y="595"/>
                      </a:lnTo>
                      <a:lnTo>
                        <a:pt x="15" y="682"/>
                      </a:lnTo>
                      <a:lnTo>
                        <a:pt x="0" y="768"/>
                      </a:lnTo>
                      <a:lnTo>
                        <a:pt x="43" y="797"/>
                      </a:lnTo>
                      <a:lnTo>
                        <a:pt x="15" y="883"/>
                      </a:lnTo>
                      <a:lnTo>
                        <a:pt x="53" y="883"/>
                      </a:lnTo>
                      <a:lnTo>
                        <a:pt x="101" y="778"/>
                      </a:lnTo>
                      <a:lnTo>
                        <a:pt x="87" y="658"/>
                      </a:lnTo>
                      <a:lnTo>
                        <a:pt x="144" y="605"/>
                      </a:lnTo>
                      <a:lnTo>
                        <a:pt x="115" y="523"/>
                      </a:lnTo>
                      <a:lnTo>
                        <a:pt x="163" y="461"/>
                      </a:lnTo>
                      <a:lnTo>
                        <a:pt x="154" y="398"/>
                      </a:lnTo>
                      <a:lnTo>
                        <a:pt x="192" y="331"/>
                      </a:lnTo>
                      <a:lnTo>
                        <a:pt x="221" y="280"/>
                      </a:lnTo>
                      <a:lnTo>
                        <a:pt x="283" y="221"/>
                      </a:lnTo>
                      <a:lnTo>
                        <a:pt x="312" y="168"/>
                      </a:lnTo>
                      <a:lnTo>
                        <a:pt x="269" y="115"/>
                      </a:lnTo>
                      <a:lnTo>
                        <a:pt x="216" y="83"/>
                      </a:lnTo>
                      <a:close/>
                    </a:path>
                  </a:pathLst>
                </a:custGeom>
                <a:solidFill>
                  <a:schemeClr val="tx2">
                    <a:lumMod val="40000"/>
                    <a:lumOff val="60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1" i="0" u="none" strike="noStrike" kern="0" cap="none" spc="0" normalizeH="0" baseline="0" noProof="0">
                    <a:ln>
                      <a:noFill/>
                    </a:ln>
                    <a:solidFill>
                      <a:srgbClr val="000000"/>
                    </a:solidFill>
                    <a:effectLst/>
                    <a:uLnTx/>
                    <a:uFillTx/>
                    <a:latin typeface="Calibri" panose="020F0502020204030204"/>
                    <a:ea typeface="宋体" panose="02010600030101010101" pitchFamily="2" charset="-122"/>
                    <a:cs typeface="+mn-cs"/>
                  </a:endParaRPr>
                </a:p>
              </p:txBody>
            </p:sp>
          </p:grpSp>
          <p:sp>
            <p:nvSpPr>
              <p:cNvPr id="46" name="Oval 45"/>
              <p:cNvSpPr>
                <a:spLocks noChangeArrowheads="1"/>
              </p:cNvSpPr>
              <p:nvPr/>
            </p:nvSpPr>
            <p:spPr bwMode="gray">
              <a:xfrm>
                <a:off x="2890501" y="2942935"/>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0" name="Rectangle 109"/>
              <p:cNvSpPr/>
              <p:nvPr/>
            </p:nvSpPr>
            <p:spPr>
              <a:xfrm>
                <a:off x="4152989" y="4502928"/>
                <a:ext cx="208159" cy="43718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p:cNvSpPr>
                <a:spLocks noChangeArrowheads="1"/>
              </p:cNvSpPr>
              <p:nvPr/>
            </p:nvSpPr>
            <p:spPr bwMode="gray">
              <a:xfrm>
                <a:off x="4989366" y="1060094"/>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3" name="Oval 112"/>
              <p:cNvSpPr>
                <a:spLocks noChangeArrowheads="1"/>
              </p:cNvSpPr>
              <p:nvPr/>
            </p:nvSpPr>
            <p:spPr bwMode="gray">
              <a:xfrm>
                <a:off x="2602469" y="4080153"/>
                <a:ext cx="97323" cy="86918"/>
              </a:xfrm>
              <a:prstGeom prst="ellipse">
                <a:avLst/>
              </a:prstGeom>
              <a:solidFill>
                <a:srgbClr val="CC9900"/>
              </a:solidFill>
              <a:ln w="12700">
                <a:solidFill>
                  <a:schemeClr val="bg1">
                    <a:lumMod val="95000"/>
                  </a:schemeClr>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9" name="Oval 118"/>
              <p:cNvSpPr>
                <a:spLocks noChangeArrowheads="1"/>
              </p:cNvSpPr>
              <p:nvPr/>
            </p:nvSpPr>
            <p:spPr bwMode="gray">
              <a:xfrm>
                <a:off x="3121207" y="4332353"/>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1" name="Oval 120"/>
              <p:cNvSpPr>
                <a:spLocks noChangeArrowheads="1"/>
              </p:cNvSpPr>
              <p:nvPr/>
            </p:nvSpPr>
            <p:spPr bwMode="gray">
              <a:xfrm>
                <a:off x="5349406" y="5149640"/>
                <a:ext cx="97323" cy="86918"/>
              </a:xfrm>
              <a:prstGeom prst="ellipse">
                <a:avLst/>
              </a:prstGeom>
              <a:solidFill>
                <a:srgbClr val="2A8E2C"/>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2" name="Oval 121"/>
              <p:cNvSpPr>
                <a:spLocks noChangeArrowheads="1"/>
              </p:cNvSpPr>
              <p:nvPr/>
            </p:nvSpPr>
            <p:spPr bwMode="gray">
              <a:xfrm>
                <a:off x="5770821" y="5319199"/>
                <a:ext cx="97323" cy="86918"/>
              </a:xfrm>
              <a:prstGeom prst="ellipse">
                <a:avLst/>
              </a:prstGeom>
              <a:solidFill>
                <a:srgbClr val="2A8E2C"/>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6" name="Oval 125"/>
              <p:cNvSpPr>
                <a:spLocks noChangeArrowheads="1"/>
              </p:cNvSpPr>
              <p:nvPr/>
            </p:nvSpPr>
            <p:spPr bwMode="gray">
              <a:xfrm>
                <a:off x="5724128" y="5684254"/>
                <a:ext cx="97323" cy="86918"/>
              </a:xfrm>
              <a:prstGeom prst="ellipse">
                <a:avLst/>
              </a:prstGeom>
              <a:solidFill>
                <a:schemeClr val="accent3">
                  <a:lumMod val="75000"/>
                </a:schemeClr>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7" name="Oval 126"/>
              <p:cNvSpPr>
                <a:spLocks noChangeArrowheads="1"/>
              </p:cNvSpPr>
              <p:nvPr/>
            </p:nvSpPr>
            <p:spPr bwMode="gray">
              <a:xfrm>
                <a:off x="5562210" y="5664329"/>
                <a:ext cx="97323" cy="86918"/>
              </a:xfrm>
              <a:prstGeom prst="ellipse">
                <a:avLst/>
              </a:prstGeom>
              <a:solidFill>
                <a:srgbClr val="2A8E2C"/>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8" name="Oval 127"/>
              <p:cNvSpPr>
                <a:spLocks noChangeArrowheads="1"/>
              </p:cNvSpPr>
              <p:nvPr/>
            </p:nvSpPr>
            <p:spPr bwMode="gray">
              <a:xfrm>
                <a:off x="5626805" y="5501315"/>
                <a:ext cx="97323" cy="86918"/>
              </a:xfrm>
              <a:prstGeom prst="ellipse">
                <a:avLst/>
              </a:prstGeom>
              <a:solidFill>
                <a:srgbClr val="2A8E2C"/>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1" name="Oval 130"/>
              <p:cNvSpPr>
                <a:spLocks noChangeArrowheads="1"/>
              </p:cNvSpPr>
              <p:nvPr/>
            </p:nvSpPr>
            <p:spPr bwMode="gray">
              <a:xfrm>
                <a:off x="6584175" y="5041800"/>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2" name="Oval 131"/>
              <p:cNvSpPr>
                <a:spLocks noChangeArrowheads="1"/>
              </p:cNvSpPr>
              <p:nvPr/>
            </p:nvSpPr>
            <p:spPr bwMode="gray">
              <a:xfrm>
                <a:off x="6428360" y="4982699"/>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3" name="Oval 132"/>
              <p:cNvSpPr>
                <a:spLocks noChangeArrowheads="1"/>
              </p:cNvSpPr>
              <p:nvPr/>
            </p:nvSpPr>
            <p:spPr bwMode="gray">
              <a:xfrm>
                <a:off x="6469635" y="4859386"/>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5" name="Oval 134"/>
              <p:cNvSpPr>
                <a:spLocks noChangeArrowheads="1"/>
              </p:cNvSpPr>
              <p:nvPr/>
            </p:nvSpPr>
            <p:spPr bwMode="gray">
              <a:xfrm>
                <a:off x="6810832" y="4689970"/>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7" name="Oval 136"/>
              <p:cNvSpPr>
                <a:spLocks noChangeArrowheads="1"/>
              </p:cNvSpPr>
              <p:nvPr/>
            </p:nvSpPr>
            <p:spPr bwMode="gray">
              <a:xfrm>
                <a:off x="7917062" y="4281611"/>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8" name="Oval 137"/>
              <p:cNvSpPr>
                <a:spLocks noChangeArrowheads="1"/>
              </p:cNvSpPr>
              <p:nvPr/>
            </p:nvSpPr>
            <p:spPr bwMode="gray">
              <a:xfrm>
                <a:off x="8075077" y="4401938"/>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9" name="Oval 138"/>
              <p:cNvSpPr>
                <a:spLocks noChangeArrowheads="1"/>
              </p:cNvSpPr>
              <p:nvPr/>
            </p:nvSpPr>
            <p:spPr bwMode="gray">
              <a:xfrm>
                <a:off x="7571021" y="4806933"/>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0" name="Oval 139"/>
              <p:cNvSpPr>
                <a:spLocks noChangeArrowheads="1"/>
              </p:cNvSpPr>
              <p:nvPr/>
            </p:nvSpPr>
            <p:spPr bwMode="gray">
              <a:xfrm>
                <a:off x="7088231" y="4847042"/>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3" name="TextBox 142"/>
              <p:cNvSpPr txBox="1"/>
              <p:nvPr/>
            </p:nvSpPr>
            <p:spPr>
              <a:xfrm>
                <a:off x="2935479" y="2862419"/>
                <a:ext cx="1008112"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Yellowknife</a:t>
                </a:r>
              </a:p>
            </p:txBody>
          </p:sp>
          <p:sp>
            <p:nvSpPr>
              <p:cNvPr id="144" name="TextBox 143"/>
              <p:cNvSpPr txBox="1"/>
              <p:nvPr/>
            </p:nvSpPr>
            <p:spPr>
              <a:xfrm>
                <a:off x="1425872" y="4014067"/>
                <a:ext cx="57128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Comox</a:t>
                </a:r>
              </a:p>
            </p:txBody>
          </p:sp>
          <p:sp>
            <p:nvSpPr>
              <p:cNvPr id="145" name="TextBox 144"/>
              <p:cNvSpPr txBox="1"/>
              <p:nvPr/>
            </p:nvSpPr>
            <p:spPr>
              <a:xfrm>
                <a:off x="1724214" y="4200950"/>
                <a:ext cx="743680"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Vancouver</a:t>
                </a:r>
              </a:p>
            </p:txBody>
          </p:sp>
          <p:sp>
            <p:nvSpPr>
              <p:cNvPr id="146" name="TextBox 145"/>
              <p:cNvSpPr txBox="1"/>
              <p:nvPr/>
            </p:nvSpPr>
            <p:spPr>
              <a:xfrm>
                <a:off x="1496863" y="4425187"/>
                <a:ext cx="57128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Victoria</a:t>
                </a:r>
              </a:p>
            </p:txBody>
          </p:sp>
          <p:sp>
            <p:nvSpPr>
              <p:cNvPr id="147" name="TextBox 146"/>
              <p:cNvSpPr txBox="1"/>
              <p:nvPr/>
            </p:nvSpPr>
            <p:spPr>
              <a:xfrm>
                <a:off x="827584" y="4347547"/>
                <a:ext cx="70991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Esquimalt</a:t>
                </a:r>
              </a:p>
            </p:txBody>
          </p:sp>
          <p:sp>
            <p:nvSpPr>
              <p:cNvPr id="148" name="TextBox 147"/>
              <p:cNvSpPr txBox="1"/>
              <p:nvPr/>
            </p:nvSpPr>
            <p:spPr>
              <a:xfrm>
                <a:off x="2736569" y="3640177"/>
                <a:ext cx="713653"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Cold Lake</a:t>
                </a:r>
              </a:p>
            </p:txBody>
          </p:sp>
          <p:sp>
            <p:nvSpPr>
              <p:cNvPr id="149" name="TextBox 148"/>
              <p:cNvSpPr txBox="1"/>
              <p:nvPr/>
            </p:nvSpPr>
            <p:spPr>
              <a:xfrm>
                <a:off x="2529428" y="3820756"/>
                <a:ext cx="880919"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Edmonton</a:t>
                </a:r>
              </a:p>
            </p:txBody>
          </p:sp>
          <p:sp>
            <p:nvSpPr>
              <p:cNvPr id="150" name="TextBox 149"/>
              <p:cNvSpPr txBox="1"/>
              <p:nvPr/>
            </p:nvSpPr>
            <p:spPr>
              <a:xfrm>
                <a:off x="2637066" y="3994902"/>
                <a:ext cx="957554"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Wainwright</a:t>
                </a:r>
              </a:p>
            </p:txBody>
          </p:sp>
          <p:sp>
            <p:nvSpPr>
              <p:cNvPr id="151" name="TextBox 150"/>
              <p:cNvSpPr txBox="1"/>
              <p:nvPr/>
            </p:nvSpPr>
            <p:spPr>
              <a:xfrm>
                <a:off x="2553669" y="4278557"/>
                <a:ext cx="582664"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Calgary</a:t>
                </a:r>
              </a:p>
            </p:txBody>
          </p:sp>
          <p:sp>
            <p:nvSpPr>
              <p:cNvPr id="152" name="TextBox 151"/>
              <p:cNvSpPr txBox="1"/>
              <p:nvPr/>
            </p:nvSpPr>
            <p:spPr>
              <a:xfrm>
                <a:off x="2627784" y="4483677"/>
                <a:ext cx="57128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Suffield</a:t>
                </a:r>
              </a:p>
            </p:txBody>
          </p:sp>
          <p:sp>
            <p:nvSpPr>
              <p:cNvPr id="153" name="TextBox 152"/>
              <p:cNvSpPr txBox="1"/>
              <p:nvPr/>
            </p:nvSpPr>
            <p:spPr>
              <a:xfrm>
                <a:off x="3165746" y="4246661"/>
                <a:ext cx="57128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Regina</a:t>
                </a:r>
              </a:p>
            </p:txBody>
          </p:sp>
          <p:sp>
            <p:nvSpPr>
              <p:cNvPr id="154" name="TextBox 153"/>
              <p:cNvSpPr txBox="1"/>
              <p:nvPr/>
            </p:nvSpPr>
            <p:spPr>
              <a:xfrm>
                <a:off x="3218090" y="4391427"/>
                <a:ext cx="681780"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Dundurn</a:t>
                </a:r>
              </a:p>
            </p:txBody>
          </p:sp>
          <p:sp>
            <p:nvSpPr>
              <p:cNvPr id="155" name="TextBox 154"/>
              <p:cNvSpPr txBox="1"/>
              <p:nvPr/>
            </p:nvSpPr>
            <p:spPr>
              <a:xfrm>
                <a:off x="3164281" y="4523007"/>
                <a:ext cx="75740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Moose Jaw</a:t>
                </a:r>
              </a:p>
            </p:txBody>
          </p:sp>
          <p:sp>
            <p:nvSpPr>
              <p:cNvPr id="156" name="Isosceles Triangle 155"/>
              <p:cNvSpPr/>
              <p:nvPr/>
            </p:nvSpPr>
            <p:spPr>
              <a:xfrm rot="8283055">
                <a:off x="4176031" y="4396343"/>
                <a:ext cx="245875" cy="174112"/>
              </a:xfrm>
              <a:prstGeom prst="triangle">
                <a:avLst>
                  <a:gd name="adj" fmla="val 5207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7" name="Straight Connector 156"/>
              <p:cNvCxnSpPr/>
              <p:nvPr/>
            </p:nvCxnSpPr>
            <p:spPr>
              <a:xfrm flipH="1">
                <a:off x="4479552" y="3956188"/>
                <a:ext cx="225085" cy="2072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8" name="Isosceles Triangle 157"/>
              <p:cNvSpPr/>
              <p:nvPr/>
            </p:nvSpPr>
            <p:spPr>
              <a:xfrm rot="21208730">
                <a:off x="4089987" y="4506286"/>
                <a:ext cx="184659" cy="456564"/>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TextBox 158"/>
              <p:cNvSpPr txBox="1"/>
              <p:nvPr/>
            </p:nvSpPr>
            <p:spPr>
              <a:xfrm>
                <a:off x="3628279" y="4664085"/>
                <a:ext cx="57128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Shilo</a:t>
                </a:r>
              </a:p>
            </p:txBody>
          </p:sp>
          <p:cxnSp>
            <p:nvCxnSpPr>
              <p:cNvPr id="160" name="Straight Connector 159"/>
              <p:cNvCxnSpPr/>
              <p:nvPr/>
            </p:nvCxnSpPr>
            <p:spPr>
              <a:xfrm>
                <a:off x="4128668" y="4941424"/>
                <a:ext cx="90280" cy="40861"/>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173118" y="4965509"/>
                <a:ext cx="90280" cy="40861"/>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4804436" y="5060763"/>
                <a:ext cx="615785"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Sudbury</a:t>
                </a:r>
              </a:p>
            </p:txBody>
          </p:sp>
          <p:sp>
            <p:nvSpPr>
              <p:cNvPr id="163" name="TextBox 162"/>
              <p:cNvSpPr txBox="1"/>
              <p:nvPr/>
            </p:nvSpPr>
            <p:spPr>
              <a:xfrm>
                <a:off x="5120396" y="5222691"/>
                <a:ext cx="729716"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North Bay</a:t>
                </a:r>
              </a:p>
            </p:txBody>
          </p:sp>
          <p:sp>
            <p:nvSpPr>
              <p:cNvPr id="164" name="TextBox 163"/>
              <p:cNvSpPr txBox="1"/>
              <p:nvPr/>
            </p:nvSpPr>
            <p:spPr>
              <a:xfrm>
                <a:off x="5071135" y="5332922"/>
                <a:ext cx="615785"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Borden</a:t>
                </a:r>
              </a:p>
            </p:txBody>
          </p:sp>
          <p:sp>
            <p:nvSpPr>
              <p:cNvPr id="165" name="TextBox 164"/>
              <p:cNvSpPr txBox="1"/>
              <p:nvPr/>
            </p:nvSpPr>
            <p:spPr>
              <a:xfrm>
                <a:off x="4935215" y="5454227"/>
                <a:ext cx="615785"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Meaford</a:t>
                </a:r>
              </a:p>
            </p:txBody>
          </p:sp>
          <p:sp>
            <p:nvSpPr>
              <p:cNvPr id="166" name="TextBox 165"/>
              <p:cNvSpPr txBox="1"/>
              <p:nvPr/>
            </p:nvSpPr>
            <p:spPr>
              <a:xfrm>
                <a:off x="5001891" y="5577034"/>
                <a:ext cx="615785"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London</a:t>
                </a:r>
              </a:p>
            </p:txBody>
          </p:sp>
          <p:sp>
            <p:nvSpPr>
              <p:cNvPr id="167" name="TextBox 166"/>
              <p:cNvSpPr txBox="1"/>
              <p:nvPr/>
            </p:nvSpPr>
            <p:spPr>
              <a:xfrm>
                <a:off x="5648314" y="5695113"/>
                <a:ext cx="65822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Hamilton</a:t>
                </a:r>
              </a:p>
            </p:txBody>
          </p:sp>
          <p:sp>
            <p:nvSpPr>
              <p:cNvPr id="168" name="TextBox 167"/>
              <p:cNvSpPr txBox="1"/>
              <p:nvPr/>
            </p:nvSpPr>
            <p:spPr>
              <a:xfrm>
                <a:off x="5760579" y="5509823"/>
                <a:ext cx="65822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Toronto</a:t>
                </a:r>
              </a:p>
            </p:txBody>
          </p:sp>
          <p:cxnSp>
            <p:nvCxnSpPr>
              <p:cNvPr id="171" name="Straight Connector 170"/>
              <p:cNvCxnSpPr/>
              <p:nvPr/>
            </p:nvCxnSpPr>
            <p:spPr>
              <a:xfrm flipV="1">
                <a:off x="5470341" y="5548787"/>
                <a:ext cx="203399" cy="3682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6276318" y="5343582"/>
                <a:ext cx="65822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Kingston</a:t>
                </a:r>
              </a:p>
            </p:txBody>
          </p:sp>
          <p:sp>
            <p:nvSpPr>
              <p:cNvPr id="174" name="TextBox 173"/>
              <p:cNvSpPr txBox="1"/>
              <p:nvPr/>
            </p:nvSpPr>
            <p:spPr>
              <a:xfrm>
                <a:off x="6140300" y="5244552"/>
                <a:ext cx="65822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Ottawa</a:t>
                </a:r>
              </a:p>
            </p:txBody>
          </p:sp>
          <p:sp>
            <p:nvSpPr>
              <p:cNvPr id="175" name="TextBox 174"/>
              <p:cNvSpPr txBox="1"/>
              <p:nvPr/>
            </p:nvSpPr>
            <p:spPr>
              <a:xfrm>
                <a:off x="6316067" y="5156135"/>
                <a:ext cx="658228"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St. Jean</a:t>
                </a:r>
              </a:p>
            </p:txBody>
          </p:sp>
          <p:sp>
            <p:nvSpPr>
              <p:cNvPr id="176" name="TextBox 175"/>
              <p:cNvSpPr txBox="1"/>
              <p:nvPr/>
            </p:nvSpPr>
            <p:spPr>
              <a:xfrm>
                <a:off x="5442446" y="5102823"/>
                <a:ext cx="697266"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Petawawa</a:t>
                </a:r>
              </a:p>
            </p:txBody>
          </p:sp>
          <p:sp>
            <p:nvSpPr>
              <p:cNvPr id="177" name="TextBox 176"/>
              <p:cNvSpPr txBox="1"/>
              <p:nvPr/>
            </p:nvSpPr>
            <p:spPr>
              <a:xfrm>
                <a:off x="5796135" y="5009958"/>
                <a:ext cx="697266"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Montreal</a:t>
                </a:r>
              </a:p>
            </p:txBody>
          </p:sp>
          <p:sp>
            <p:nvSpPr>
              <p:cNvPr id="178" name="TextBox 177"/>
              <p:cNvSpPr txBox="1"/>
              <p:nvPr/>
            </p:nvSpPr>
            <p:spPr>
              <a:xfrm>
                <a:off x="5641986" y="4883974"/>
                <a:ext cx="88693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Longue Pointe</a:t>
                </a:r>
              </a:p>
            </p:txBody>
          </p:sp>
          <p:sp>
            <p:nvSpPr>
              <p:cNvPr id="179" name="TextBox 178"/>
              <p:cNvSpPr txBox="1"/>
              <p:nvPr/>
            </p:nvSpPr>
            <p:spPr>
              <a:xfrm>
                <a:off x="6511900" y="5056567"/>
                <a:ext cx="742240"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Sherbrooke</a:t>
                </a:r>
              </a:p>
            </p:txBody>
          </p:sp>
          <p:sp>
            <p:nvSpPr>
              <p:cNvPr id="180" name="TextBox 179"/>
              <p:cNvSpPr txBox="1"/>
              <p:nvPr/>
            </p:nvSpPr>
            <p:spPr>
              <a:xfrm>
                <a:off x="5648945" y="4759009"/>
                <a:ext cx="886931"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Quebec</a:t>
                </a:r>
              </a:p>
            </p:txBody>
          </p:sp>
          <p:sp>
            <p:nvSpPr>
              <p:cNvPr id="181" name="TextBox 180"/>
              <p:cNvSpPr txBox="1"/>
              <p:nvPr/>
            </p:nvSpPr>
            <p:spPr>
              <a:xfrm>
                <a:off x="5250195" y="4628230"/>
                <a:ext cx="886931"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Bagotville</a:t>
                </a:r>
              </a:p>
            </p:txBody>
          </p:sp>
          <p:sp>
            <p:nvSpPr>
              <p:cNvPr id="182" name="TextBox 181"/>
              <p:cNvSpPr txBox="1"/>
              <p:nvPr/>
            </p:nvSpPr>
            <p:spPr>
              <a:xfrm>
                <a:off x="6002026" y="4442702"/>
                <a:ext cx="886931"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Valcartier</a:t>
                </a:r>
              </a:p>
            </p:txBody>
          </p:sp>
          <p:sp>
            <p:nvSpPr>
              <p:cNvPr id="183" name="TextBox 182"/>
              <p:cNvSpPr txBox="1"/>
              <p:nvPr/>
            </p:nvSpPr>
            <p:spPr>
              <a:xfrm>
                <a:off x="6547966" y="4568922"/>
                <a:ext cx="886931"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Rimouski</a:t>
                </a:r>
              </a:p>
            </p:txBody>
          </p:sp>
          <p:sp>
            <p:nvSpPr>
              <p:cNvPr id="184" name="TextBox 183"/>
              <p:cNvSpPr txBox="1"/>
              <p:nvPr/>
            </p:nvSpPr>
            <p:spPr>
              <a:xfrm>
                <a:off x="6706349" y="4687966"/>
                <a:ext cx="886931"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Moncton</a:t>
                </a:r>
              </a:p>
            </p:txBody>
          </p:sp>
          <p:sp>
            <p:nvSpPr>
              <p:cNvPr id="185" name="TextBox 184"/>
              <p:cNvSpPr txBox="1"/>
              <p:nvPr/>
            </p:nvSpPr>
            <p:spPr>
              <a:xfrm>
                <a:off x="6427579" y="4842547"/>
                <a:ext cx="841574" cy="233052"/>
              </a:xfrm>
              <a:prstGeom prst="rect">
                <a:avLst/>
              </a:prstGeom>
              <a:noFill/>
            </p:spPr>
            <p:txBody>
              <a:bodyPr wrap="square" rtlCol="0">
                <a:spAutoFit/>
              </a:bodyPr>
              <a:lstStyle/>
              <a:p>
                <a:pPr marL="0" marR="0" lvl="0" indent="0" algn="r"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Gagetown</a:t>
                </a:r>
              </a:p>
            </p:txBody>
          </p:sp>
          <p:sp>
            <p:nvSpPr>
              <p:cNvPr id="186" name="TextBox 185"/>
              <p:cNvSpPr txBox="1"/>
              <p:nvPr/>
            </p:nvSpPr>
            <p:spPr>
              <a:xfrm>
                <a:off x="7067896" y="5134444"/>
                <a:ext cx="88693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Greenwood</a:t>
                </a:r>
              </a:p>
            </p:txBody>
          </p:sp>
          <p:sp>
            <p:nvSpPr>
              <p:cNvPr id="187" name="TextBox 186"/>
              <p:cNvSpPr txBox="1"/>
              <p:nvPr/>
            </p:nvSpPr>
            <p:spPr>
              <a:xfrm>
                <a:off x="7562467" y="4867751"/>
                <a:ext cx="554534"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Halifax</a:t>
                </a:r>
              </a:p>
            </p:txBody>
          </p:sp>
          <p:sp>
            <p:nvSpPr>
              <p:cNvPr id="188" name="TextBox 187"/>
              <p:cNvSpPr txBox="1"/>
              <p:nvPr/>
            </p:nvSpPr>
            <p:spPr>
              <a:xfrm>
                <a:off x="7625217" y="4727260"/>
                <a:ext cx="542339"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Sydney</a:t>
                </a:r>
              </a:p>
            </p:txBody>
          </p:sp>
          <p:sp>
            <p:nvSpPr>
              <p:cNvPr id="189" name="TextBox 188"/>
              <p:cNvSpPr txBox="1"/>
              <p:nvPr/>
            </p:nvSpPr>
            <p:spPr>
              <a:xfrm>
                <a:off x="8172690" y="4318198"/>
                <a:ext cx="88693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St. John’s</a:t>
                </a:r>
              </a:p>
            </p:txBody>
          </p:sp>
          <p:sp>
            <p:nvSpPr>
              <p:cNvPr id="190" name="TextBox 189"/>
              <p:cNvSpPr txBox="1"/>
              <p:nvPr/>
            </p:nvSpPr>
            <p:spPr>
              <a:xfrm>
                <a:off x="8028384" y="4138906"/>
                <a:ext cx="824270"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Gander</a:t>
                </a:r>
              </a:p>
            </p:txBody>
          </p:sp>
          <p:sp>
            <p:nvSpPr>
              <p:cNvPr id="191" name="TextBox 190"/>
              <p:cNvSpPr txBox="1"/>
              <p:nvPr/>
            </p:nvSpPr>
            <p:spPr>
              <a:xfrm>
                <a:off x="7027073" y="3616990"/>
                <a:ext cx="88693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Goose Bay</a:t>
                </a:r>
              </a:p>
            </p:txBody>
          </p:sp>
          <p:sp>
            <p:nvSpPr>
              <p:cNvPr id="192" name="TextBox 191"/>
              <p:cNvSpPr txBox="1"/>
              <p:nvPr/>
            </p:nvSpPr>
            <p:spPr>
              <a:xfrm>
                <a:off x="5023712" y="980728"/>
                <a:ext cx="88693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Alert</a:t>
                </a:r>
              </a:p>
            </p:txBody>
          </p:sp>
          <p:sp>
            <p:nvSpPr>
              <p:cNvPr id="197" name="Isosceles Triangle 196"/>
              <p:cNvSpPr/>
              <p:nvPr/>
            </p:nvSpPr>
            <p:spPr>
              <a:xfrm rot="8274867">
                <a:off x="4211621" y="4357040"/>
                <a:ext cx="223660" cy="132812"/>
              </a:xfrm>
              <a:prstGeom prst="triangle">
                <a:avLst>
                  <a:gd name="adj" fmla="val 5207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Rectangle 207"/>
              <p:cNvSpPr/>
              <p:nvPr/>
            </p:nvSpPr>
            <p:spPr>
              <a:xfrm>
                <a:off x="4270860" y="4401938"/>
                <a:ext cx="92598" cy="63364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TextBox 208"/>
              <p:cNvSpPr txBox="1"/>
              <p:nvPr/>
            </p:nvSpPr>
            <p:spPr>
              <a:xfrm>
                <a:off x="3887519" y="4572219"/>
                <a:ext cx="744720"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Winnipeg</a:t>
                </a:r>
              </a:p>
            </p:txBody>
          </p:sp>
          <p:sp>
            <p:nvSpPr>
              <p:cNvPr id="210" name="Isosceles Triangle 209"/>
              <p:cNvSpPr/>
              <p:nvPr/>
            </p:nvSpPr>
            <p:spPr>
              <a:xfrm>
                <a:off x="4240832" y="4934604"/>
                <a:ext cx="49490" cy="100341"/>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Isosceles Triangle 210"/>
              <p:cNvSpPr/>
              <p:nvPr/>
            </p:nvSpPr>
            <p:spPr>
              <a:xfrm>
                <a:off x="4221485" y="4887151"/>
                <a:ext cx="49490" cy="100341"/>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2" name="Straight Connector 211"/>
              <p:cNvCxnSpPr/>
              <p:nvPr/>
            </p:nvCxnSpPr>
            <p:spPr>
              <a:xfrm flipV="1">
                <a:off x="4146165" y="3956935"/>
                <a:ext cx="553789" cy="5319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6" name="TextBox 215"/>
              <p:cNvSpPr txBox="1"/>
              <p:nvPr/>
            </p:nvSpPr>
            <p:spPr>
              <a:xfrm>
                <a:off x="4374422" y="4881183"/>
                <a:ext cx="845652"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Thunder Bay</a:t>
                </a:r>
              </a:p>
            </p:txBody>
          </p:sp>
          <p:sp>
            <p:nvSpPr>
              <p:cNvPr id="239" name="Oval 238"/>
              <p:cNvSpPr>
                <a:spLocks noChangeArrowheads="1"/>
              </p:cNvSpPr>
              <p:nvPr/>
            </p:nvSpPr>
            <p:spPr bwMode="gray">
              <a:xfrm>
                <a:off x="1403648" y="4095063"/>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1" name="Oval 240"/>
              <p:cNvSpPr>
                <a:spLocks noChangeArrowheads="1"/>
              </p:cNvSpPr>
              <p:nvPr/>
            </p:nvSpPr>
            <p:spPr bwMode="gray">
              <a:xfrm>
                <a:off x="3597180" y="4743135"/>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CA" altLang="zh-CN"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2" name="Oval 241"/>
              <p:cNvSpPr>
                <a:spLocks noChangeArrowheads="1"/>
              </p:cNvSpPr>
              <p:nvPr/>
            </p:nvSpPr>
            <p:spPr bwMode="gray">
              <a:xfrm>
                <a:off x="3178533" y="4474767"/>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3" name="Oval 242"/>
              <p:cNvSpPr>
                <a:spLocks noChangeArrowheads="1"/>
              </p:cNvSpPr>
              <p:nvPr/>
            </p:nvSpPr>
            <p:spPr bwMode="gray">
              <a:xfrm>
                <a:off x="3129373" y="4603873"/>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4" name="Oval 243"/>
              <p:cNvSpPr>
                <a:spLocks noChangeArrowheads="1"/>
              </p:cNvSpPr>
              <p:nvPr/>
            </p:nvSpPr>
            <p:spPr bwMode="gray">
              <a:xfrm>
                <a:off x="2513264" y="4358353"/>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6" name="Oval 245"/>
              <p:cNvSpPr>
                <a:spLocks noChangeArrowheads="1"/>
              </p:cNvSpPr>
              <p:nvPr/>
            </p:nvSpPr>
            <p:spPr bwMode="gray">
              <a:xfrm>
                <a:off x="1691680" y="4288239"/>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7" name="Oval 246"/>
              <p:cNvSpPr>
                <a:spLocks noChangeArrowheads="1"/>
              </p:cNvSpPr>
              <p:nvPr/>
            </p:nvSpPr>
            <p:spPr bwMode="gray">
              <a:xfrm>
                <a:off x="1475656" y="4510753"/>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8" name="Oval 247"/>
              <p:cNvSpPr>
                <a:spLocks noChangeArrowheads="1"/>
              </p:cNvSpPr>
              <p:nvPr/>
            </p:nvSpPr>
            <p:spPr bwMode="gray">
              <a:xfrm>
                <a:off x="2577176" y="4574377"/>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3" name="Oval 252"/>
              <p:cNvSpPr>
                <a:spLocks noChangeArrowheads="1"/>
              </p:cNvSpPr>
              <p:nvPr/>
            </p:nvSpPr>
            <p:spPr bwMode="gray">
              <a:xfrm>
                <a:off x="4361394" y="4960124"/>
                <a:ext cx="97323" cy="86918"/>
              </a:xfrm>
              <a:prstGeom prst="ellipse">
                <a:avLst/>
              </a:prstGeom>
              <a:solidFill>
                <a:schemeClr val="accent4">
                  <a:lumMod val="75000"/>
                </a:schemeClr>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CA" altLang="zh-CN" sz="1351" b="0" i="0" u="none" strike="noStrike" kern="0" cap="none" spc="0" normalizeH="0" baseline="0" noProof="0">
                  <a:ln>
                    <a:noFill/>
                  </a:ln>
                  <a:solidFill>
                    <a:srgbClr val="FFC000">
                      <a:lumMod val="60000"/>
                      <a:lumOff val="40000"/>
                    </a:srgbClr>
                  </a:solidFill>
                  <a:effectLst/>
                  <a:highlight>
                    <a:srgbClr val="FFFF00"/>
                  </a:highlight>
                  <a:uLnTx/>
                  <a:uFillTx/>
                  <a:latin typeface="Calibri" panose="020F0502020204030204"/>
                  <a:ea typeface="宋体" panose="02010600030101010101" pitchFamily="2" charset="-122"/>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rgbClr val="FFC000">
                      <a:lumMod val="60000"/>
                      <a:lumOff val="40000"/>
                    </a:srgbClr>
                  </a:solidFill>
                  <a:effectLst/>
                  <a:highlight>
                    <a:srgbClr val="FFFF00"/>
                  </a:highlight>
                  <a:uLnTx/>
                  <a:uFillTx/>
                  <a:latin typeface="Calibri" panose="020F0502020204030204"/>
                  <a:ea typeface="宋体" panose="02010600030101010101" pitchFamily="2" charset="-122"/>
                  <a:cs typeface="+mn-cs"/>
                </a:endParaRPr>
              </a:p>
            </p:txBody>
          </p:sp>
          <p:sp>
            <p:nvSpPr>
              <p:cNvPr id="262" name="Oval 261"/>
              <p:cNvSpPr>
                <a:spLocks noChangeArrowheads="1"/>
              </p:cNvSpPr>
              <p:nvPr/>
            </p:nvSpPr>
            <p:spPr bwMode="gray">
              <a:xfrm>
                <a:off x="6288847" y="5237666"/>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65" name="Isosceles Triangle 264"/>
              <p:cNvSpPr/>
              <p:nvPr/>
            </p:nvSpPr>
            <p:spPr>
              <a:xfrm>
                <a:off x="7431112" y="4923993"/>
                <a:ext cx="114345" cy="94474"/>
              </a:xfrm>
              <a:prstGeom prst="triangle">
                <a:avLst/>
              </a:prstGeom>
              <a:solidFill>
                <a:srgbClr val="7030A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 name="Isosceles Triangle 268"/>
              <p:cNvSpPr/>
              <p:nvPr/>
            </p:nvSpPr>
            <p:spPr>
              <a:xfrm>
                <a:off x="6034385" y="5416607"/>
                <a:ext cx="114345" cy="94474"/>
              </a:xfrm>
              <a:prstGeom prst="triangle">
                <a:avLst/>
              </a:prstGeom>
              <a:solidFill>
                <a:srgbClr val="2A8E2C"/>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 name="Isosceles Triangle 269"/>
              <p:cNvSpPr/>
              <p:nvPr/>
            </p:nvSpPr>
            <p:spPr>
              <a:xfrm>
                <a:off x="6106393" y="5312849"/>
                <a:ext cx="114345" cy="94474"/>
              </a:xfrm>
              <a:prstGeom prst="triangle">
                <a:avLst/>
              </a:prstGeom>
              <a:solidFill>
                <a:srgbClr val="00B05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TextBox 168"/>
              <p:cNvSpPr txBox="1"/>
              <p:nvPr/>
            </p:nvSpPr>
            <p:spPr>
              <a:xfrm>
                <a:off x="6084168" y="5429845"/>
                <a:ext cx="561164"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Trenton</a:t>
                </a:r>
              </a:p>
            </p:txBody>
          </p:sp>
          <p:sp>
            <p:nvSpPr>
              <p:cNvPr id="194" name="Oval 193"/>
              <p:cNvSpPr>
                <a:spLocks noChangeArrowheads="1"/>
              </p:cNvSpPr>
              <p:nvPr/>
            </p:nvSpPr>
            <p:spPr bwMode="gray">
              <a:xfrm>
                <a:off x="1871970" y="2737459"/>
                <a:ext cx="97323" cy="86918"/>
              </a:xfrm>
              <a:prstGeom prst="ellipse">
                <a:avLst/>
              </a:prstGeom>
              <a:solidFill>
                <a:srgbClr val="CC990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6" name="TextBox 195"/>
              <p:cNvSpPr txBox="1"/>
              <p:nvPr/>
            </p:nvSpPr>
            <p:spPr>
              <a:xfrm>
                <a:off x="1924183" y="2654902"/>
                <a:ext cx="1008112"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Whitehorse</a:t>
                </a:r>
              </a:p>
            </p:txBody>
          </p:sp>
          <p:sp>
            <p:nvSpPr>
              <p:cNvPr id="198" name="Oval 197"/>
              <p:cNvSpPr>
                <a:spLocks noChangeArrowheads="1"/>
              </p:cNvSpPr>
              <p:nvPr/>
            </p:nvSpPr>
            <p:spPr bwMode="gray">
              <a:xfrm>
                <a:off x="7354912" y="5037517"/>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9" name="TextBox 198"/>
              <p:cNvSpPr txBox="1"/>
              <p:nvPr/>
            </p:nvSpPr>
            <p:spPr>
              <a:xfrm>
                <a:off x="7404329" y="5025430"/>
                <a:ext cx="886931" cy="23305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751" b="0"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Shearwater</a:t>
                </a:r>
              </a:p>
            </p:txBody>
          </p:sp>
          <p:sp>
            <p:nvSpPr>
              <p:cNvPr id="213" name="Isosceles Triangle 212"/>
              <p:cNvSpPr/>
              <p:nvPr/>
            </p:nvSpPr>
            <p:spPr>
              <a:xfrm>
                <a:off x="5890369" y="5256716"/>
                <a:ext cx="114345" cy="94474"/>
              </a:xfrm>
              <a:prstGeom prst="triangle">
                <a:avLst/>
              </a:prstGeom>
              <a:solidFill>
                <a:srgbClr val="2A8E2C"/>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Isosceles Triangle 213"/>
              <p:cNvSpPr/>
              <p:nvPr/>
            </p:nvSpPr>
            <p:spPr>
              <a:xfrm>
                <a:off x="5862890" y="5475200"/>
                <a:ext cx="114345" cy="94474"/>
              </a:xfrm>
              <a:prstGeom prst="triangle">
                <a:avLst/>
              </a:prstGeom>
              <a:solidFill>
                <a:srgbClr val="2A8E2C"/>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5" name="Straight Connector 214"/>
              <p:cNvCxnSpPr/>
              <p:nvPr/>
            </p:nvCxnSpPr>
            <p:spPr>
              <a:xfrm flipH="1" flipV="1">
                <a:off x="5922119" y="5549243"/>
                <a:ext cx="265389" cy="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flipV="1">
                <a:off x="6096269" y="5479393"/>
                <a:ext cx="265389" cy="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flipV="1">
                <a:off x="6084168" y="5479393"/>
                <a:ext cx="265389" cy="70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Isosceles Triangle 217"/>
              <p:cNvSpPr/>
              <p:nvPr/>
            </p:nvSpPr>
            <p:spPr>
              <a:xfrm>
                <a:off x="5730478" y="5575240"/>
                <a:ext cx="114345" cy="94474"/>
              </a:xfrm>
              <a:prstGeom prst="triangle">
                <a:avLst/>
              </a:prstGeom>
              <a:solidFill>
                <a:srgbClr val="2A8E2C"/>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Isosceles Triangle 218"/>
              <p:cNvSpPr/>
              <p:nvPr/>
            </p:nvSpPr>
            <p:spPr>
              <a:xfrm>
                <a:off x="6056610" y="4712402"/>
                <a:ext cx="114345" cy="94474"/>
              </a:xfrm>
              <a:prstGeom prst="triangle">
                <a:avLst/>
              </a:prstGeom>
              <a:solidFill>
                <a:srgbClr val="7030A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Isosceles Triangle 219"/>
              <p:cNvSpPr/>
              <p:nvPr/>
            </p:nvSpPr>
            <p:spPr>
              <a:xfrm>
                <a:off x="6293718" y="5090475"/>
                <a:ext cx="114345" cy="94474"/>
              </a:xfrm>
              <a:prstGeom prst="triangle">
                <a:avLst/>
              </a:prstGeom>
              <a:solidFill>
                <a:srgbClr val="7030A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Isosceles Triangle 220"/>
              <p:cNvSpPr/>
              <p:nvPr/>
            </p:nvSpPr>
            <p:spPr>
              <a:xfrm>
                <a:off x="5712445" y="5416607"/>
                <a:ext cx="114345" cy="94474"/>
              </a:xfrm>
              <a:prstGeom prst="triangle">
                <a:avLst/>
              </a:prstGeom>
              <a:solidFill>
                <a:srgbClr val="2A8E2C"/>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0" name="Straight Connector 169"/>
              <p:cNvCxnSpPr/>
              <p:nvPr/>
            </p:nvCxnSpPr>
            <p:spPr>
              <a:xfrm flipV="1">
                <a:off x="5615037" y="5482112"/>
                <a:ext cx="158269" cy="66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Isosceles Triangle 221"/>
              <p:cNvSpPr/>
              <p:nvPr/>
            </p:nvSpPr>
            <p:spPr>
              <a:xfrm>
                <a:off x="6536362" y="4627694"/>
                <a:ext cx="114345" cy="94474"/>
              </a:xfrm>
              <a:prstGeom prst="triangle">
                <a:avLst/>
              </a:prstGeom>
              <a:solidFill>
                <a:srgbClr val="7030A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Isosceles Triangle 222"/>
              <p:cNvSpPr/>
              <p:nvPr/>
            </p:nvSpPr>
            <p:spPr>
              <a:xfrm>
                <a:off x="6945089" y="5019484"/>
                <a:ext cx="114345" cy="94474"/>
              </a:xfrm>
              <a:prstGeom prst="triangle">
                <a:avLst/>
              </a:prstGeom>
              <a:solidFill>
                <a:srgbClr val="7030A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Isosceles Triangle 225"/>
              <p:cNvSpPr/>
              <p:nvPr/>
            </p:nvSpPr>
            <p:spPr>
              <a:xfrm>
                <a:off x="3857875" y="4635925"/>
                <a:ext cx="114345" cy="94474"/>
              </a:xfrm>
              <a:prstGeom prst="triangle">
                <a:avLst/>
              </a:prstGeom>
              <a:solidFill>
                <a:srgbClr val="CC990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Isosceles Triangle 227"/>
              <p:cNvSpPr/>
              <p:nvPr/>
            </p:nvSpPr>
            <p:spPr>
              <a:xfrm>
                <a:off x="2475260" y="3886406"/>
                <a:ext cx="114345" cy="94474"/>
              </a:xfrm>
              <a:prstGeom prst="triangle">
                <a:avLst/>
              </a:prstGeom>
              <a:solidFill>
                <a:srgbClr val="CC990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Isosceles Triangle 228"/>
              <p:cNvSpPr/>
              <p:nvPr/>
            </p:nvSpPr>
            <p:spPr>
              <a:xfrm>
                <a:off x="2698195" y="3703888"/>
                <a:ext cx="114345" cy="94474"/>
              </a:xfrm>
              <a:prstGeom prst="triangle">
                <a:avLst/>
              </a:prstGeom>
              <a:solidFill>
                <a:srgbClr val="CC990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Isosceles Triangle 231"/>
              <p:cNvSpPr/>
              <p:nvPr/>
            </p:nvSpPr>
            <p:spPr>
              <a:xfrm>
                <a:off x="1402631" y="4405320"/>
                <a:ext cx="114345" cy="94474"/>
              </a:xfrm>
              <a:prstGeom prst="triangle">
                <a:avLst/>
              </a:prstGeom>
              <a:solidFill>
                <a:srgbClr val="CC990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Isosceles Triangle 236"/>
              <p:cNvSpPr/>
              <p:nvPr/>
            </p:nvSpPr>
            <p:spPr>
              <a:xfrm>
                <a:off x="7236296" y="5096825"/>
                <a:ext cx="114345" cy="94474"/>
              </a:xfrm>
              <a:prstGeom prst="triangle">
                <a:avLst/>
              </a:prstGeom>
              <a:solidFill>
                <a:srgbClr val="7030A0"/>
              </a:solid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a:spLocks noChangeArrowheads="1"/>
              </p:cNvSpPr>
              <p:nvPr/>
            </p:nvSpPr>
            <p:spPr bwMode="gray">
              <a:xfrm>
                <a:off x="6971807" y="3679749"/>
                <a:ext cx="97323" cy="86918"/>
              </a:xfrm>
              <a:prstGeom prst="ellipse">
                <a:avLst/>
              </a:prstGeom>
              <a:solidFill>
                <a:srgbClr val="7030A0"/>
              </a:solidFill>
              <a:ln w="12700">
                <a:solidFill>
                  <a:schemeClr val="bg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grpSp>
        <p:grpSp>
          <p:nvGrpSpPr>
            <p:cNvPr id="245" name="Group 244"/>
            <p:cNvGrpSpPr/>
            <p:nvPr/>
          </p:nvGrpSpPr>
          <p:grpSpPr>
            <a:xfrm>
              <a:off x="5329945" y="1207760"/>
              <a:ext cx="738620" cy="706396"/>
              <a:chOff x="5136601" y="440112"/>
              <a:chExt cx="1313101" cy="1255814"/>
            </a:xfrm>
          </p:grpSpPr>
          <p:sp>
            <p:nvSpPr>
              <p:cNvPr id="272" name="Rounded Rectangle 271"/>
              <p:cNvSpPr/>
              <p:nvPr/>
            </p:nvSpPr>
            <p:spPr>
              <a:xfrm>
                <a:off x="5138138" y="867343"/>
                <a:ext cx="1303240" cy="227144"/>
              </a:xfrm>
              <a:prstGeom prst="round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1" name="Rounded Rectangle 270"/>
              <p:cNvSpPr/>
              <p:nvPr/>
            </p:nvSpPr>
            <p:spPr>
              <a:xfrm>
                <a:off x="5136602" y="1138352"/>
                <a:ext cx="1303240" cy="227144"/>
              </a:xfrm>
              <a:prstGeom prst="roundRect">
                <a:avLst/>
              </a:prstGeom>
              <a:solidFill>
                <a:srgbClr val="2A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CA" sz="1051" b="1"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Central</a:t>
                </a:r>
              </a:p>
            </p:txBody>
          </p:sp>
          <p:sp>
            <p:nvSpPr>
              <p:cNvPr id="260" name="Rounded Rectangle 259"/>
              <p:cNvSpPr/>
              <p:nvPr/>
            </p:nvSpPr>
            <p:spPr>
              <a:xfrm>
                <a:off x="5138138" y="1410509"/>
                <a:ext cx="1303240" cy="227144"/>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1254"/>
              <p:cNvSpPr>
                <a:spLocks noChangeArrowheads="1"/>
              </p:cNvSpPr>
              <p:nvPr/>
            </p:nvSpPr>
            <p:spPr bwMode="auto">
              <a:xfrm>
                <a:off x="5158764" y="440112"/>
                <a:ext cx="87"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a:spcBef>
                    <a:spcPct val="20000"/>
                  </a:spcBef>
                  <a:buFont typeface="Arial" panose="020B0604020202020204" pitchFamily="34" charset="0"/>
                  <a:buChar char="•"/>
                  <a:defRPr sz="2400">
                    <a:solidFill>
                      <a:schemeClr val="tx1"/>
                    </a:solidFill>
                    <a:latin typeface="Arial" panose="020B0604020202020204" pitchFamily="34" charset="0"/>
                  </a:defRPr>
                </a:lvl1pPr>
                <a:lvl2pPr marL="742950" indent="-285750" algn="l">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algn="l">
                  <a:spcBef>
                    <a:spcPct val="20000"/>
                  </a:spcBef>
                  <a:buFont typeface="Arial" panose="020B0604020202020204" pitchFamily="34" charset="0"/>
                  <a:buChar char="•"/>
                  <a:defRPr>
                    <a:solidFill>
                      <a:schemeClr val="tx1"/>
                    </a:solidFill>
                    <a:latin typeface="Arial" panose="020B0604020202020204" pitchFamily="34" charset="0"/>
                  </a:defRPr>
                </a:lvl3pPr>
                <a:lvl4pPr marL="1600200" indent="-228600" algn="l">
                  <a:spcBef>
                    <a:spcPct val="20000"/>
                  </a:spcBef>
                  <a:buFont typeface="Arial" panose="020B0604020202020204" pitchFamily="34" charset="0"/>
                  <a:buChar char="–"/>
                  <a:defRPr sz="1600">
                    <a:solidFill>
                      <a:schemeClr val="tx1"/>
                    </a:solidFill>
                    <a:latin typeface="Arial" panose="020B0604020202020204" pitchFamily="34" charset="0"/>
                  </a:defRPr>
                </a:lvl4pPr>
                <a:lvl5pPr marL="2057400" indent="-228600" algn="l">
                  <a:spcBef>
                    <a:spcPct val="20000"/>
                  </a:spcBef>
                  <a:buFont typeface="Arial" panose="020B0604020202020204" pitchFamily="34" charset="0"/>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defRPr>
                </a:lvl9pPr>
              </a:lstStyle>
              <a:p>
                <a:pPr marL="0" marR="0" lvl="0" indent="0" algn="ctr" defTabSz="60958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675" b="0" i="0" u="none" strike="noStrike" kern="1200" cap="none" spc="0" normalizeH="0" baseline="0" noProof="0">
                  <a:ln>
                    <a:noFill/>
                  </a:ln>
                  <a:solidFill>
                    <a:srgbClr val="000000"/>
                  </a:solidFill>
                  <a:effectLst/>
                  <a:uLnTx/>
                  <a:uFillTx/>
                  <a:latin typeface="Times New Roman" panose="02020603050405020304" pitchFamily="18" charset="0"/>
                  <a:ea typeface="Osaka" pitchFamily="28" charset="-128"/>
                  <a:cs typeface="Arial" panose="020B0604020202020204" pitchFamily="34" charset="0"/>
                </a:endParaRPr>
              </a:p>
            </p:txBody>
          </p:sp>
          <p:sp>
            <p:nvSpPr>
              <p:cNvPr id="195" name="TextBox 194"/>
              <p:cNvSpPr txBox="1"/>
              <p:nvPr/>
            </p:nvSpPr>
            <p:spPr>
              <a:xfrm>
                <a:off x="5173808" y="510896"/>
                <a:ext cx="1173395" cy="338725"/>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CA" sz="1051" b="1"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Regions</a:t>
                </a:r>
              </a:p>
            </p:txBody>
          </p:sp>
          <p:sp>
            <p:nvSpPr>
              <p:cNvPr id="255" name="TextBox 254"/>
              <p:cNvSpPr txBox="1"/>
              <p:nvPr/>
            </p:nvSpPr>
            <p:spPr>
              <a:xfrm>
                <a:off x="5149152" y="1364981"/>
                <a:ext cx="1283373" cy="330945"/>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CA" sz="1013" b="1" i="0" u="none" strike="noStrike" kern="1200" cap="none" spc="0" normalizeH="0" baseline="0" noProof="0">
                    <a:ln>
                      <a:noFill/>
                    </a:ln>
                    <a:solidFill>
                      <a:prstClr val="white"/>
                    </a:solidFill>
                    <a:effectLst/>
                    <a:uLnTx/>
                    <a:uFillTx/>
                    <a:latin typeface="Arial Narrow" panose="020B0606020202030204" pitchFamily="34" charset="0"/>
                    <a:ea typeface="Osaka" pitchFamily="28" charset="-128"/>
                    <a:cs typeface="+mn-cs"/>
                  </a:rPr>
                  <a:t>East </a:t>
                </a:r>
              </a:p>
            </p:txBody>
          </p:sp>
          <p:sp>
            <p:nvSpPr>
              <p:cNvPr id="258" name="TextBox 257"/>
              <p:cNvSpPr txBox="1"/>
              <p:nvPr/>
            </p:nvSpPr>
            <p:spPr>
              <a:xfrm>
                <a:off x="5136601" y="837274"/>
                <a:ext cx="1313101" cy="338725"/>
              </a:xfrm>
              <a:prstGeom prst="rect">
                <a:avLst/>
              </a:prstGeom>
              <a:noFill/>
            </p:spPr>
            <p:txBody>
              <a:bodyPr wrap="square" rtlCol="0">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r>
                  <a:rPr kumimoji="0" lang="en-CA" sz="1051" b="1" i="0" u="none" strike="noStrike" kern="1200" cap="none" spc="0" normalizeH="0" baseline="0" noProof="0">
                    <a:ln>
                      <a:noFill/>
                    </a:ln>
                    <a:solidFill>
                      <a:prstClr val="white"/>
                    </a:solidFill>
                    <a:effectLst/>
                    <a:uLnTx/>
                    <a:uFillTx/>
                    <a:latin typeface="Arial Narrow" panose="020B0606020202030204" pitchFamily="34" charset="0"/>
                    <a:ea typeface="Osaka" pitchFamily="28" charset="-128"/>
                    <a:cs typeface="+mn-cs"/>
                  </a:rPr>
                  <a:t>West – North</a:t>
                </a:r>
              </a:p>
            </p:txBody>
          </p:sp>
        </p:grpSp>
        <p:grpSp>
          <p:nvGrpSpPr>
            <p:cNvPr id="249" name="Group 248"/>
            <p:cNvGrpSpPr/>
            <p:nvPr/>
          </p:nvGrpSpPr>
          <p:grpSpPr>
            <a:xfrm>
              <a:off x="6232685" y="1671949"/>
              <a:ext cx="960902" cy="350149"/>
              <a:chOff x="5203859" y="2081635"/>
              <a:chExt cx="1708269" cy="622486"/>
            </a:xfrm>
          </p:grpSpPr>
          <p:sp>
            <p:nvSpPr>
              <p:cNvPr id="254" name="Oval 253"/>
              <p:cNvSpPr>
                <a:spLocks noChangeArrowheads="1"/>
              </p:cNvSpPr>
              <p:nvPr/>
            </p:nvSpPr>
            <p:spPr bwMode="gray">
              <a:xfrm>
                <a:off x="5203859" y="2460603"/>
                <a:ext cx="151260" cy="124746"/>
              </a:xfrm>
              <a:prstGeom prst="ellipse">
                <a:avLst/>
              </a:prstGeom>
              <a:solidFill>
                <a:schemeClr val="tx1"/>
              </a:solidFill>
              <a:ln w="12700">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zh-CN" altLang="en-US" sz="1351"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7" name="Isosceles Triangle 256"/>
              <p:cNvSpPr/>
              <p:nvPr/>
            </p:nvSpPr>
            <p:spPr>
              <a:xfrm>
                <a:off x="5212798" y="2180914"/>
                <a:ext cx="133383" cy="1247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TextBox 272"/>
              <p:cNvSpPr txBox="1"/>
              <p:nvPr/>
            </p:nvSpPr>
            <p:spPr>
              <a:xfrm>
                <a:off x="5387811" y="2081635"/>
                <a:ext cx="1173395" cy="33872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1051" b="1"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CCMS site</a:t>
                </a:r>
              </a:p>
            </p:txBody>
          </p:sp>
          <p:sp>
            <p:nvSpPr>
              <p:cNvPr id="274" name="TextBox 273"/>
              <p:cNvSpPr txBox="1"/>
              <p:nvPr/>
            </p:nvSpPr>
            <p:spPr>
              <a:xfrm>
                <a:off x="5389805" y="2365396"/>
                <a:ext cx="1522323" cy="338725"/>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1051" b="1" i="0" u="none" strike="noStrike" kern="1200" cap="none" spc="0" normalizeH="0" baseline="0" noProof="0">
                    <a:ln>
                      <a:noFill/>
                    </a:ln>
                    <a:solidFill>
                      <a:prstClr val="black"/>
                    </a:solidFill>
                    <a:effectLst/>
                    <a:uLnTx/>
                    <a:uFillTx/>
                    <a:latin typeface="Arial Narrow" panose="020B0606020202030204" pitchFamily="34" charset="0"/>
                    <a:ea typeface="Osaka" pitchFamily="28" charset="-128"/>
                    <a:cs typeface="+mn-cs"/>
                  </a:rPr>
                  <a:t>services provided</a:t>
                </a:r>
              </a:p>
            </p:txBody>
          </p:sp>
        </p:grpSp>
        <p:sp>
          <p:nvSpPr>
            <p:cNvPr id="193" name="ZoneTexte 59"/>
            <p:cNvSpPr txBox="1"/>
            <p:nvPr/>
          </p:nvSpPr>
          <p:spPr>
            <a:xfrm>
              <a:off x="654582" y="1578584"/>
              <a:ext cx="1437205" cy="744434"/>
            </a:xfrm>
            <a:prstGeom prst="rect">
              <a:avLst/>
            </a:prstGeom>
            <a:solidFill>
              <a:schemeClr val="bg1">
                <a:lumMod val="85000"/>
              </a:schemeClr>
            </a:solidFill>
            <a:ln>
              <a:solidFill>
                <a:schemeClr val="accent1"/>
              </a:solidFill>
            </a:ln>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900" b="1" i="0" u="sng" strike="noStrike" kern="1200" cap="none" spc="0" normalizeH="0" baseline="0" noProof="0">
                  <a:ln>
                    <a:noFill/>
                  </a:ln>
                  <a:solidFill>
                    <a:prstClr val="black"/>
                  </a:solidFill>
                  <a:effectLst/>
                  <a:uLnTx/>
                  <a:uFillTx/>
                  <a:latin typeface="Calibri" panose="020F0502020204030204"/>
                  <a:ea typeface="Osaka" pitchFamily="28" charset="-128"/>
                  <a:cs typeface="+mn-cs"/>
                </a:rPr>
                <a:t>West – North</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A58E00"/>
                  </a:solidFill>
                  <a:effectLst/>
                  <a:uLnTx/>
                  <a:uFillTx/>
                  <a:latin typeface="Calibri" panose="020F0502020204030204"/>
                  <a:ea typeface="Osaka" pitchFamily="28" charset="-128"/>
                  <a:cs typeface="+mn-cs"/>
                </a:rPr>
                <a:t>Edmonton (Yellowknife, Wainwright)</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A58E00"/>
                  </a:solidFill>
                  <a:effectLst/>
                  <a:uLnTx/>
                  <a:uFillTx/>
                  <a:latin typeface="Calibri" panose="020F0502020204030204"/>
                  <a:ea typeface="Osaka" pitchFamily="28" charset="-128"/>
                  <a:cs typeface="+mn-cs"/>
                </a:rPr>
                <a:t>Det Calgary</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A58E00"/>
                  </a:solidFill>
                  <a:effectLst/>
                  <a:uLnTx/>
                  <a:uFillTx/>
                  <a:latin typeface="Calibri" panose="020F0502020204030204"/>
                  <a:ea typeface="Osaka" pitchFamily="28" charset="-128"/>
                  <a:cs typeface="+mn-cs"/>
                </a:rPr>
                <a:t>Esquimalt (Comox)</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A58E00"/>
                  </a:solidFill>
                  <a:effectLst/>
                  <a:uLnTx/>
                  <a:uFillTx/>
                  <a:latin typeface="Calibri" panose="020F0502020204030204"/>
                  <a:ea typeface="Osaka" pitchFamily="28" charset="-128"/>
                  <a:cs typeface="+mn-cs"/>
                </a:rPr>
                <a:t>Winnipeg (Shilo, Dundurn, Moose Jaw)</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A58E00"/>
                  </a:solidFill>
                  <a:effectLst/>
                  <a:uLnTx/>
                  <a:uFillTx/>
                  <a:latin typeface="Calibri" panose="020F0502020204030204"/>
                  <a:ea typeface="Osaka" pitchFamily="28" charset="-128"/>
                  <a:cs typeface="+mn-cs"/>
                </a:rPr>
                <a:t>Cold Lake</a:t>
              </a:r>
            </a:p>
          </p:txBody>
        </p:sp>
        <p:sp>
          <p:nvSpPr>
            <p:cNvPr id="205" name="ZoneTexte 25"/>
            <p:cNvSpPr txBox="1"/>
            <p:nvPr/>
          </p:nvSpPr>
          <p:spPr>
            <a:xfrm>
              <a:off x="3122456" y="3853953"/>
              <a:ext cx="1430496" cy="744434"/>
            </a:xfrm>
            <a:prstGeom prst="rect">
              <a:avLst/>
            </a:prstGeom>
            <a:solidFill>
              <a:schemeClr val="bg1">
                <a:lumMod val="85000"/>
              </a:schemeClr>
            </a:solidFill>
            <a:ln>
              <a:solidFill>
                <a:schemeClr val="accent1"/>
              </a:solidFill>
            </a:ln>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900" b="1" i="0" u="sng" strike="noStrike" kern="1200" cap="none" spc="0" normalizeH="0" baseline="0" noProof="0">
                  <a:ln>
                    <a:noFill/>
                  </a:ln>
                  <a:solidFill>
                    <a:prstClr val="black"/>
                  </a:solidFill>
                  <a:effectLst/>
                  <a:uLnTx/>
                  <a:uFillTx/>
                  <a:latin typeface="Calibri" panose="020F0502020204030204"/>
                  <a:ea typeface="Osaka" pitchFamily="28" charset="-128"/>
                  <a:cs typeface="+mn-cs"/>
                </a:rPr>
                <a:t>Central</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2A8E2C"/>
                  </a:solidFill>
                  <a:effectLst/>
                  <a:uLnTx/>
                  <a:uFillTx/>
                  <a:latin typeface="Calibri" panose="020F0502020204030204"/>
                  <a:ea typeface="Osaka" pitchFamily="28" charset="-128"/>
                  <a:cs typeface="+mn-cs"/>
                </a:rPr>
                <a:t>Kingston (Brockville, Cornwall)</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2A8E2C"/>
                  </a:solidFill>
                  <a:effectLst/>
                  <a:uLnTx/>
                  <a:uFillTx/>
                  <a:latin typeface="Calibri" panose="020F0502020204030204"/>
                  <a:ea typeface="Osaka" pitchFamily="28" charset="-128"/>
                  <a:cs typeface="+mn-cs"/>
                </a:rPr>
                <a:t>Petawawa (North Bay)</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2A8E2C"/>
                  </a:solidFill>
                  <a:effectLst/>
                  <a:uLnTx/>
                  <a:uFillTx/>
                  <a:latin typeface="Calibri" panose="020F0502020204030204"/>
                  <a:ea typeface="Osaka" pitchFamily="28" charset="-128"/>
                  <a:cs typeface="+mn-cs"/>
                </a:rPr>
                <a:t>Borden (Meaford)</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2A8E2C"/>
                  </a:solidFill>
                  <a:effectLst/>
                  <a:uLnTx/>
                  <a:uFillTx/>
                  <a:latin typeface="Calibri" panose="020F0502020204030204"/>
                  <a:ea typeface="Osaka" pitchFamily="28" charset="-128"/>
                  <a:cs typeface="+mn-cs"/>
                </a:rPr>
                <a:t>Trenton</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2A8E2C"/>
                  </a:solidFill>
                  <a:effectLst/>
                  <a:uLnTx/>
                  <a:uFillTx/>
                  <a:latin typeface="Calibri" panose="020F0502020204030204"/>
                  <a:ea typeface="Osaka" pitchFamily="28" charset="-128"/>
                  <a:cs typeface="+mn-cs"/>
                </a:rPr>
                <a:t>Toronto (London, Windsor)</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2A8E2C"/>
                  </a:solidFill>
                  <a:effectLst/>
                  <a:uLnTx/>
                  <a:uFillTx/>
                  <a:latin typeface="Calibri" panose="020F0502020204030204"/>
                  <a:ea typeface="Osaka" pitchFamily="28" charset="-128"/>
                  <a:cs typeface="+mn-cs"/>
                </a:rPr>
                <a:t>NCR/ International Sp</a:t>
              </a:r>
            </a:p>
          </p:txBody>
        </p:sp>
        <p:sp>
          <p:nvSpPr>
            <p:cNvPr id="238" name="ZoneTexte 71"/>
            <p:cNvSpPr txBox="1"/>
            <p:nvPr/>
          </p:nvSpPr>
          <p:spPr>
            <a:xfrm>
              <a:off x="6773939" y="3888939"/>
              <a:ext cx="1460775" cy="753032"/>
            </a:xfrm>
            <a:prstGeom prst="rect">
              <a:avLst/>
            </a:prstGeom>
            <a:solidFill>
              <a:schemeClr val="bg1">
                <a:lumMod val="85000"/>
              </a:schemeClr>
            </a:solidFill>
            <a:ln>
              <a:solidFill>
                <a:schemeClr val="accent1"/>
              </a:solidFill>
            </a:ln>
          </p:spPr>
          <p:txBody>
            <a:bodyPr wrap="square" rtlCol="0">
              <a:no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CA" sz="900" b="1" i="0" u="sng" strike="noStrike" kern="1200" cap="none" spc="0" normalizeH="0" baseline="0" noProof="0">
                  <a:ln>
                    <a:noFill/>
                  </a:ln>
                  <a:solidFill>
                    <a:prstClr val="black"/>
                  </a:solidFill>
                  <a:effectLst/>
                  <a:uLnTx/>
                  <a:uFillTx/>
                  <a:latin typeface="Calibri" panose="020F0502020204030204"/>
                  <a:ea typeface="Osaka" pitchFamily="28" charset="-128"/>
                  <a:cs typeface="+mn-cs"/>
                </a:rPr>
                <a:t>East</a:t>
              </a:r>
              <a:endPar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endParaRP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rPr>
                <a:t>Valcartier</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rPr>
                <a:t>Montreal / St-Jean</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rPr>
                <a:t>Bagotville</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rPr>
                <a:t>Halifax (St-Johns, Yarmouth</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rPr>
                <a:t>Gagetown (NB, PEI)</a:t>
              </a:r>
            </a:p>
            <a:p>
              <a:pPr marL="128585" marR="0" lvl="0" indent="-128585" algn="l" defTabSz="609585"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825" b="0" i="0" u="none" strike="noStrike" kern="1200" cap="none" spc="0" normalizeH="0" baseline="0" noProof="0">
                  <a:ln>
                    <a:noFill/>
                  </a:ln>
                  <a:solidFill>
                    <a:srgbClr val="002060"/>
                  </a:solidFill>
                  <a:effectLst/>
                  <a:uLnTx/>
                  <a:uFillTx/>
                  <a:latin typeface="Calibri" panose="020F0502020204030204"/>
                  <a:ea typeface="Osaka" pitchFamily="28" charset="-128"/>
                  <a:cs typeface="+mn-cs"/>
                </a:rPr>
                <a:t>Greenwood (Gander, Goose Bay)</a:t>
              </a:r>
            </a:p>
          </p:txBody>
        </p:sp>
        <p:pic>
          <p:nvPicPr>
            <p:cNvPr id="3" name="Picture 2"/>
            <p:cNvPicPr>
              <a:picLocks noChangeAspect="1"/>
            </p:cNvPicPr>
            <p:nvPr/>
          </p:nvPicPr>
          <p:blipFill>
            <a:blip r:embed="rId3"/>
            <a:stretch>
              <a:fillRect/>
            </a:stretch>
          </p:blipFill>
          <p:spPr>
            <a:xfrm>
              <a:off x="4874813" y="4003859"/>
              <a:ext cx="61728" cy="54869"/>
            </a:xfrm>
            <a:prstGeom prst="rect">
              <a:avLst/>
            </a:prstGeom>
          </p:spPr>
        </p:pic>
        <p:sp>
          <p:nvSpPr>
            <p:cNvPr id="4" name="Rounded Rectangle 3"/>
            <p:cNvSpPr/>
            <p:nvPr/>
          </p:nvSpPr>
          <p:spPr bwMode="auto">
            <a:xfrm>
              <a:off x="5426978" y="1716506"/>
              <a:ext cx="514350" cy="22995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1" rIns="68580" bIns="34291" numCol="1" rtlCol="0" anchor="t" anchorCtr="0" compatLnSpc="1">
              <a:prstTxWarp prst="textNoShape">
                <a:avLst/>
              </a:prstTxWarp>
              <a:spAutoFit/>
            </a:bodyPr>
            <a:lstStyle/>
            <a:p>
              <a:pPr marL="0" marR="0" lvl="0" indent="0" algn="l" defTabSz="609585" rtl="0" eaLnBrk="0" fontAlgn="base" latinLnBrk="0" hangingPunct="0">
                <a:lnSpc>
                  <a:spcPct val="100000"/>
                </a:lnSpc>
                <a:spcBef>
                  <a:spcPct val="50000"/>
                </a:spcBef>
                <a:spcAft>
                  <a:spcPct val="0"/>
                </a:spcAft>
                <a:buClrTx/>
                <a:buSzTx/>
                <a:buFontTx/>
                <a:buNone/>
                <a:tabLst/>
                <a:defRPr/>
              </a:pPr>
              <a:endParaRPr kumimoji="0" lang="en-CA" sz="1351" b="0" i="0" u="none" strike="noStrike" kern="1200" cap="none" spc="0" normalizeH="0" baseline="0" noProof="0">
                <a:ln>
                  <a:noFill/>
                </a:ln>
                <a:solidFill>
                  <a:prstClr val="black"/>
                </a:solidFill>
                <a:effectLst/>
                <a:uLnTx/>
                <a:uFillTx/>
                <a:latin typeface="Arial" charset="0"/>
                <a:ea typeface="Osaka" pitchFamily="28" charset="-128"/>
                <a:cs typeface="+mn-cs"/>
              </a:endParaRPr>
            </a:p>
          </p:txBody>
        </p:sp>
      </p:grpSp>
      <p:sp>
        <p:nvSpPr>
          <p:cNvPr id="6" name="TextBox 5">
            <a:extLst>
              <a:ext uri="{FF2B5EF4-FFF2-40B4-BE49-F238E27FC236}">
                <a16:creationId xmlns:a16="http://schemas.microsoft.com/office/drawing/2014/main" id="{BA3A561E-A123-3B33-9A5D-310560C0DC8F}"/>
              </a:ext>
            </a:extLst>
          </p:cNvPr>
          <p:cNvSpPr txBox="1"/>
          <p:nvPr/>
        </p:nvSpPr>
        <p:spPr>
          <a:xfrm>
            <a:off x="357975" y="963556"/>
            <a:ext cx="8673944" cy="502766"/>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92D050"/>
                </a:solidFill>
                <a:effectLst/>
                <a:uLnTx/>
                <a:uFillTx/>
                <a:latin typeface="Calibri" panose="020F0502020204030204"/>
                <a:ea typeface="+mn-ea"/>
                <a:cs typeface="+mn-cs"/>
              </a:rPr>
              <a:t>CCMS Locations</a:t>
            </a:r>
            <a:endParaRPr kumimoji="0" lang="en-US" sz="2667" b="0" i="0" u="none" strike="noStrike" kern="1200" cap="none" spc="0" normalizeH="0" baseline="0" noProof="0">
              <a:ln>
                <a:noFill/>
              </a:ln>
              <a:solidFill>
                <a:srgbClr val="92D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87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9AE4E0E-387A-2878-0635-99377EFF96DB}"/>
              </a:ext>
            </a:extLst>
          </p:cNvPr>
          <p:cNvSpPr txBox="1">
            <a:spLocks/>
          </p:cNvSpPr>
          <p:nvPr/>
        </p:nvSpPr>
        <p:spPr>
          <a:xfrm>
            <a:off x="241437" y="1379107"/>
            <a:ext cx="4931180" cy="3519259"/>
          </a:xfrm>
          <a:prstGeom prst="rect">
            <a:avLst/>
          </a:prstGeom>
        </p:spPr>
        <p:txBody>
          <a:bodyPr/>
          <a:lstStyle>
            <a:lvl1pPr marL="228600" indent="-228600" algn="l" defTabSz="914400" rtl="0" eaLnBrk="1" latinLnBrk="0" hangingPunct="1">
              <a:lnSpc>
                <a:spcPct val="90000"/>
              </a:lnSpc>
              <a:spcBef>
                <a:spcPts val="1000"/>
              </a:spcBef>
              <a:buClr>
                <a:srgbClr val="0F646C"/>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685766" rtl="0" eaLnBrk="1" fontAlgn="auto" latinLnBrk="0" hangingPunct="1">
              <a:lnSpc>
                <a:spcPct val="100000"/>
              </a:lnSpc>
              <a:spcBef>
                <a:spcPct val="0"/>
              </a:spcBef>
              <a:spcAft>
                <a:spcPts val="600"/>
              </a:spcAft>
              <a:buClr>
                <a:srgbClr val="0F646C"/>
              </a:buClr>
              <a:buSzTx/>
              <a:buFont typeface="Arial" panose="020B0604020202020204" pitchFamily="34" charset="0"/>
              <a:buChar char="►"/>
              <a:tabLst/>
              <a:defRPr/>
            </a:pPr>
            <a:r>
              <a:rPr kumimoji="0" lang="en-CA" alt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Synchronized and integrated services to maximize effectiveness and influence culture evolution (feedback loop) </a:t>
            </a:r>
          </a:p>
          <a:p>
            <a:pPr marL="228594" marR="0" lvl="0" indent="-228594" algn="l" defTabSz="685766" rtl="0" eaLnBrk="1" fontAlgn="auto" latinLnBrk="0" hangingPunct="1">
              <a:lnSpc>
                <a:spcPct val="100000"/>
              </a:lnSpc>
              <a:spcBef>
                <a:spcPct val="0"/>
              </a:spcBef>
              <a:spcAft>
                <a:spcPts val="600"/>
              </a:spcAft>
              <a:buClr>
                <a:srgbClr val="0F646C"/>
              </a:buClr>
              <a:buSzTx/>
              <a:buFont typeface="Arial" panose="020B0604020202020204" pitchFamily="34" charset="0"/>
              <a:buChar char="►"/>
              <a:tabLst/>
              <a:defRPr/>
            </a:pPr>
            <a:r>
              <a:rPr kumimoji="0" lang="en-CA" alt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Resources and interventions are timely and efficient to minimize harm at the individual and team levels</a:t>
            </a:r>
          </a:p>
          <a:p>
            <a:pPr marL="228594" marR="0" lvl="0" indent="-228594" algn="l" defTabSz="685766" rtl="0" eaLnBrk="1" fontAlgn="auto" latinLnBrk="0" hangingPunct="1">
              <a:lnSpc>
                <a:spcPct val="100000"/>
              </a:lnSpc>
              <a:spcBef>
                <a:spcPct val="0"/>
              </a:spcBef>
              <a:spcAft>
                <a:spcPts val="600"/>
              </a:spcAft>
              <a:buClr>
                <a:srgbClr val="0F646C"/>
              </a:buClr>
              <a:buSzTx/>
              <a:buFont typeface="Arial" panose="020B0604020202020204" pitchFamily="34" charset="0"/>
              <a:buChar char="►"/>
              <a:tabLst/>
              <a:defRPr/>
            </a:pPr>
            <a:r>
              <a:rPr kumimoji="0" lang="en-CA" alt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Clear and responsive service standards with focus on reducing delays </a:t>
            </a:r>
          </a:p>
          <a:p>
            <a:pPr marL="228594" marR="0" lvl="0" indent="-228594" algn="l" defTabSz="685766" rtl="0" eaLnBrk="1" fontAlgn="auto" latinLnBrk="0" hangingPunct="1">
              <a:lnSpc>
                <a:spcPct val="100000"/>
              </a:lnSpc>
              <a:spcBef>
                <a:spcPct val="0"/>
              </a:spcBef>
              <a:spcAft>
                <a:spcPts val="375"/>
              </a:spcAft>
              <a:buClr>
                <a:srgbClr val="0F646C"/>
              </a:buClr>
              <a:buSzTx/>
              <a:buFont typeface="Arial" panose="020B0604020202020204" pitchFamily="34" charset="0"/>
              <a:buChar char="►"/>
              <a:tabLst/>
              <a:defRPr/>
            </a:pPr>
            <a:r>
              <a:rPr kumimoji="0" lang="en-CA" altLang="en-US"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Support shift to preventative rather than reactive </a:t>
            </a:r>
          </a:p>
        </p:txBody>
      </p:sp>
      <p:grpSp>
        <p:nvGrpSpPr>
          <p:cNvPr id="7" name="Group 6">
            <a:extLst>
              <a:ext uri="{FF2B5EF4-FFF2-40B4-BE49-F238E27FC236}">
                <a16:creationId xmlns:a16="http://schemas.microsoft.com/office/drawing/2014/main" id="{5C29BF3F-1C50-B8B7-8606-A4708B82449E}"/>
              </a:ext>
            </a:extLst>
          </p:cNvPr>
          <p:cNvGrpSpPr/>
          <p:nvPr/>
        </p:nvGrpSpPr>
        <p:grpSpPr>
          <a:xfrm>
            <a:off x="5547497" y="1504042"/>
            <a:ext cx="5723851" cy="5147199"/>
            <a:chOff x="4949000" y="1012753"/>
            <a:chExt cx="3602182" cy="3590475"/>
          </a:xfrm>
        </p:grpSpPr>
        <p:sp>
          <p:nvSpPr>
            <p:cNvPr id="12" name="Oval 11">
              <a:extLst>
                <a:ext uri="{FF2B5EF4-FFF2-40B4-BE49-F238E27FC236}">
                  <a16:creationId xmlns:a16="http://schemas.microsoft.com/office/drawing/2014/main" id="{F4E4D2C0-C0F2-42E4-FC88-D02A02FA4E8D}"/>
                </a:ext>
              </a:extLst>
            </p:cNvPr>
            <p:cNvSpPr/>
            <p:nvPr/>
          </p:nvSpPr>
          <p:spPr>
            <a:xfrm>
              <a:off x="4949000" y="1012753"/>
              <a:ext cx="3602182" cy="3590475"/>
            </a:xfrm>
            <a:prstGeom prst="ellipse">
              <a:avLst/>
            </a:prstGeom>
            <a:noFill/>
            <a:ln w="25400" cap="flat">
              <a:solidFill>
                <a:srgbClr val="3E6262"/>
              </a:solidFill>
              <a:prstDash val="dash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37928372-7654-6E6D-5DFA-4A3CB78DA9B5}"/>
                </a:ext>
              </a:extLst>
            </p:cNvPr>
            <p:cNvGrpSpPr/>
            <p:nvPr/>
          </p:nvGrpSpPr>
          <p:grpSpPr>
            <a:xfrm>
              <a:off x="5032125" y="1138844"/>
              <a:ext cx="3366656" cy="3341264"/>
              <a:chOff x="6958920" y="1383520"/>
              <a:chExt cx="4778810" cy="4779889"/>
            </a:xfrm>
          </p:grpSpPr>
          <p:sp>
            <p:nvSpPr>
              <p:cNvPr id="14" name="Flowchart: Connector 13">
                <a:extLst>
                  <a:ext uri="{FF2B5EF4-FFF2-40B4-BE49-F238E27FC236}">
                    <a16:creationId xmlns:a16="http://schemas.microsoft.com/office/drawing/2014/main" id="{E4357F3E-16FB-EB3A-2ECF-5433D193167F}"/>
                  </a:ext>
                </a:extLst>
              </p:cNvPr>
              <p:cNvSpPr/>
              <p:nvPr/>
            </p:nvSpPr>
            <p:spPr>
              <a:xfrm>
                <a:off x="7028819" y="1383520"/>
                <a:ext cx="4708911" cy="4779889"/>
              </a:xfrm>
              <a:prstGeom prst="flowChartConnector">
                <a:avLst/>
              </a:prstGeom>
              <a:solidFill>
                <a:srgbClr val="74B8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2572C7A-B0A0-1483-4D66-04663DBFD214}"/>
                  </a:ext>
                </a:extLst>
              </p:cNvPr>
              <p:cNvSpPr txBox="1"/>
              <p:nvPr/>
            </p:nvSpPr>
            <p:spPr>
              <a:xfrm>
                <a:off x="10360171" y="3050082"/>
                <a:ext cx="1250562" cy="92190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Defence Team</a:t>
                </a:r>
                <a:b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 Coaching Program</a:t>
                </a:r>
                <a:b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(DTCP)</a:t>
                </a:r>
              </a:p>
            </p:txBody>
          </p:sp>
          <p:sp>
            <p:nvSpPr>
              <p:cNvPr id="16" name="TextBox 15">
                <a:extLst>
                  <a:ext uri="{FF2B5EF4-FFF2-40B4-BE49-F238E27FC236}">
                    <a16:creationId xmlns:a16="http://schemas.microsoft.com/office/drawing/2014/main" id="{C3962B5D-ED54-B473-AF5C-0EA2682801F0}"/>
                  </a:ext>
                </a:extLst>
              </p:cNvPr>
              <p:cNvSpPr txBox="1"/>
              <p:nvPr/>
            </p:nvSpPr>
            <p:spPr>
              <a:xfrm>
                <a:off x="9780056" y="4728414"/>
                <a:ext cx="1829680" cy="7144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Restorative</a:t>
                </a:r>
                <a:b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 Services</a:t>
                </a:r>
                <a:b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(RS)</a:t>
                </a:r>
              </a:p>
            </p:txBody>
          </p:sp>
          <p:sp>
            <p:nvSpPr>
              <p:cNvPr id="17" name="TextBox 16">
                <a:extLst>
                  <a:ext uri="{FF2B5EF4-FFF2-40B4-BE49-F238E27FC236}">
                    <a16:creationId xmlns:a16="http://schemas.microsoft.com/office/drawing/2014/main" id="{16565419-4EDD-507D-3888-98C94D6037AB}"/>
                  </a:ext>
                </a:extLst>
              </p:cNvPr>
              <p:cNvSpPr txBox="1"/>
              <p:nvPr/>
            </p:nvSpPr>
            <p:spPr>
              <a:xfrm>
                <a:off x="9096796" y="1786549"/>
                <a:ext cx="1778050" cy="50702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Leadership Support Team (LST)</a:t>
                </a:r>
              </a:p>
            </p:txBody>
          </p:sp>
          <p:sp>
            <p:nvSpPr>
              <p:cNvPr id="18" name="Flowchart: Connector 17">
                <a:extLst>
                  <a:ext uri="{FF2B5EF4-FFF2-40B4-BE49-F238E27FC236}">
                    <a16:creationId xmlns:a16="http://schemas.microsoft.com/office/drawing/2014/main" id="{B64E3C1B-1625-1511-3265-54748B306951}"/>
                  </a:ext>
                </a:extLst>
              </p:cNvPr>
              <p:cNvSpPr/>
              <p:nvPr/>
            </p:nvSpPr>
            <p:spPr>
              <a:xfrm>
                <a:off x="6958920" y="2029087"/>
                <a:ext cx="3421849" cy="344427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645438C-2F2C-DD7F-C3EA-DAD7A368AA62}"/>
                  </a:ext>
                </a:extLst>
              </p:cNvPr>
              <p:cNvGrpSpPr/>
              <p:nvPr/>
            </p:nvGrpSpPr>
            <p:grpSpPr>
              <a:xfrm>
                <a:off x="7076017" y="2101979"/>
                <a:ext cx="3205832" cy="3287366"/>
                <a:chOff x="4277507" y="2832475"/>
                <a:chExt cx="2874521" cy="2859918"/>
              </a:xfrm>
            </p:grpSpPr>
            <p:sp>
              <p:nvSpPr>
                <p:cNvPr id="21" name="Flowchart: Connector 20">
                  <a:extLst>
                    <a:ext uri="{FF2B5EF4-FFF2-40B4-BE49-F238E27FC236}">
                      <a16:creationId xmlns:a16="http://schemas.microsoft.com/office/drawing/2014/main" id="{8849641A-B456-10BD-3125-A51D0EEE1E7E}"/>
                    </a:ext>
                  </a:extLst>
                </p:cNvPr>
                <p:cNvSpPr/>
                <p:nvPr/>
              </p:nvSpPr>
              <p:spPr>
                <a:xfrm>
                  <a:off x="4277507" y="2832475"/>
                  <a:ext cx="2874521" cy="2859918"/>
                </a:xfrm>
                <a:prstGeom prst="flowChartConnector">
                  <a:avLst/>
                </a:prstGeom>
                <a:solidFill>
                  <a:srgbClr val="74B8C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02AA5D11-8D6F-2AE9-AF00-3893E655BAFC}"/>
                    </a:ext>
                  </a:extLst>
                </p:cNvPr>
                <p:cNvSpPr/>
                <p:nvPr/>
              </p:nvSpPr>
              <p:spPr>
                <a:xfrm>
                  <a:off x="4282100" y="3628751"/>
                  <a:ext cx="1285059" cy="1266867"/>
                </a:xfrm>
                <a:prstGeom prst="flowChartConnector">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black"/>
                      </a:solidFill>
                      <a:effectLst/>
                      <a:uLnTx/>
                      <a:uFillTx/>
                      <a:latin typeface="Calibri" panose="020F0502020204030204"/>
                      <a:ea typeface="+mn-ea"/>
                      <a:cs typeface="+mn-cs"/>
                    </a:rPr>
                    <a:t>CCMS*</a:t>
                  </a:r>
                  <a:r>
                    <a:rPr kumimoji="0" lang="en-CA" sz="1351" b="0" i="0" u="none" strike="noStrike" kern="1200" cap="none" spc="0" normalizeH="0" baseline="0" noProof="0">
                      <a:ln>
                        <a:noFill/>
                      </a:ln>
                      <a:solidFill>
                        <a:prstClr val="black"/>
                      </a:solidFill>
                      <a:effectLst/>
                      <a:uLnTx/>
                      <a:uFillTx/>
                      <a:latin typeface="Calibri" panose="020F0502020204030204"/>
                      <a:ea typeface="+mn-ea"/>
                      <a:cs typeface="+mn-cs"/>
                    </a:rPr>
                    <a:t> </a:t>
                  </a:r>
                  <a:br>
                    <a:rPr kumimoji="0" lang="en-CA" sz="1351"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CA" sz="1351" b="0" i="0" u="none" strike="noStrike" kern="1200" cap="none" spc="0" normalizeH="0" baseline="0" noProof="0">
                      <a:ln>
                        <a:noFill/>
                      </a:ln>
                      <a:solidFill>
                        <a:prstClr val="black"/>
                      </a:solidFill>
                      <a:effectLst/>
                      <a:uLnTx/>
                      <a:uFillTx/>
                      <a:latin typeface="Calibri" panose="020F0502020204030204"/>
                      <a:ea typeface="+mn-ea"/>
                      <a:cs typeface="+mn-cs"/>
                    </a:rPr>
                    <a:t>16 Centers across Canada </a:t>
                  </a:r>
                </a:p>
              </p:txBody>
            </p:sp>
            <p:sp>
              <p:nvSpPr>
                <p:cNvPr id="23" name="TextBox 22">
                  <a:extLst>
                    <a:ext uri="{FF2B5EF4-FFF2-40B4-BE49-F238E27FC236}">
                      <a16:creationId xmlns:a16="http://schemas.microsoft.com/office/drawing/2014/main" id="{B48E51B9-63FA-1617-C285-90D6456AD36D}"/>
                    </a:ext>
                  </a:extLst>
                </p:cNvPr>
                <p:cNvSpPr txBox="1"/>
                <p:nvPr/>
              </p:nvSpPr>
              <p:spPr>
                <a:xfrm>
                  <a:off x="5543362" y="3790738"/>
                  <a:ext cx="1437261" cy="62156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CA" sz="1351"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CAF Human Rights (DER)</a:t>
                  </a:r>
                </a:p>
              </p:txBody>
            </p:sp>
            <p:sp>
              <p:nvSpPr>
                <p:cNvPr id="24" name="TextBox 23">
                  <a:extLst>
                    <a:ext uri="{FF2B5EF4-FFF2-40B4-BE49-F238E27FC236}">
                      <a16:creationId xmlns:a16="http://schemas.microsoft.com/office/drawing/2014/main" id="{DD1ED287-F883-7DA3-69A5-F08384DC272A}"/>
                    </a:ext>
                  </a:extLst>
                </p:cNvPr>
                <p:cNvSpPr txBox="1"/>
                <p:nvPr/>
              </p:nvSpPr>
              <p:spPr>
                <a:xfrm>
                  <a:off x="5141529" y="4997282"/>
                  <a:ext cx="1381379" cy="26062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CAF Harassment</a:t>
                  </a:r>
                </a:p>
              </p:txBody>
            </p:sp>
            <p:sp>
              <p:nvSpPr>
                <p:cNvPr id="25" name="TextBox 24">
                  <a:extLst>
                    <a:ext uri="{FF2B5EF4-FFF2-40B4-BE49-F238E27FC236}">
                      <a16:creationId xmlns:a16="http://schemas.microsoft.com/office/drawing/2014/main" id="{2D5FBD70-C4DD-3F73-3748-A4D877E70565}"/>
                    </a:ext>
                  </a:extLst>
                </p:cNvPr>
                <p:cNvSpPr txBox="1"/>
                <p:nvPr/>
              </p:nvSpPr>
              <p:spPr>
                <a:xfrm>
                  <a:off x="4924629" y="3207764"/>
                  <a:ext cx="1502300" cy="26062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CFGA*</a:t>
                  </a:r>
                  <a:r>
                    <a:rPr kumimoji="0" lang="en-CA" sz="1351" b="0" i="0" u="none" strike="noStrike" kern="1200" cap="none" spc="0" normalizeH="0" baseline="0" noProof="0">
                      <a:ln>
                        <a:noFill/>
                      </a:ln>
                      <a:solidFill>
                        <a:prstClr val="white"/>
                      </a:solidFill>
                      <a:effectLst/>
                      <a:uLnTx/>
                      <a:uFillTx/>
                      <a:latin typeface="Calibri" panose="020F0502020204030204"/>
                      <a:ea typeface="+mn-ea"/>
                      <a:cs typeface="+mn-cs"/>
                    </a:rPr>
                    <a:t> - </a:t>
                  </a: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Grievances</a:t>
                  </a:r>
                </a:p>
              </p:txBody>
            </p:sp>
          </p:grpSp>
          <p:sp>
            <p:nvSpPr>
              <p:cNvPr id="20" name="TextBox 19">
                <a:extLst>
                  <a:ext uri="{FF2B5EF4-FFF2-40B4-BE49-F238E27FC236}">
                    <a16:creationId xmlns:a16="http://schemas.microsoft.com/office/drawing/2014/main" id="{B4981CD1-81F7-F0A8-D7EB-5EE08B7ADF9B}"/>
                  </a:ext>
                </a:extLst>
              </p:cNvPr>
              <p:cNvSpPr txBox="1"/>
              <p:nvPr/>
            </p:nvSpPr>
            <p:spPr>
              <a:xfrm>
                <a:off x="8429148" y="4075378"/>
                <a:ext cx="1399827" cy="2995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A" sz="1351" b="1" i="0" u="none" strike="noStrike" kern="1200" cap="none" spc="0" normalizeH="0" baseline="0" noProof="0">
                    <a:ln>
                      <a:noFill/>
                    </a:ln>
                    <a:solidFill>
                      <a:prstClr val="white"/>
                    </a:solidFill>
                    <a:effectLst/>
                    <a:uLnTx/>
                    <a:uFillTx/>
                    <a:latin typeface="Calibri" panose="020F0502020204030204"/>
                    <a:ea typeface="+mn-ea"/>
                    <a:cs typeface="+mn-cs"/>
                  </a:rPr>
                  <a:t>WHVP*</a:t>
                </a:r>
              </a:p>
            </p:txBody>
          </p:sp>
        </p:grpSp>
      </p:grpSp>
      <p:sp>
        <p:nvSpPr>
          <p:cNvPr id="27" name="Content Placeholder 2">
            <a:extLst>
              <a:ext uri="{FF2B5EF4-FFF2-40B4-BE49-F238E27FC236}">
                <a16:creationId xmlns:a16="http://schemas.microsoft.com/office/drawing/2014/main" id="{6751092F-350A-F215-4DB8-08871D4C7558}"/>
              </a:ext>
            </a:extLst>
          </p:cNvPr>
          <p:cNvSpPr txBox="1">
            <a:spLocks/>
          </p:cNvSpPr>
          <p:nvPr/>
        </p:nvSpPr>
        <p:spPr>
          <a:xfrm>
            <a:off x="1005089" y="4895671"/>
            <a:ext cx="4370772" cy="6463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85766" rtl="0" eaLnBrk="1" fontAlgn="auto" latinLnBrk="0" hangingPunct="1">
              <a:lnSpc>
                <a:spcPct val="100000"/>
              </a:lnSpc>
              <a:spcBef>
                <a:spcPct val="0"/>
              </a:spcBef>
              <a:spcAft>
                <a:spcPts val="0"/>
              </a:spcAft>
              <a:buClrTx/>
              <a:buSzTx/>
              <a:buFont typeface="Arial"/>
              <a:buNone/>
              <a:tabLst/>
              <a:defRPr/>
            </a:pPr>
            <a:r>
              <a:rPr kumimoji="0" lang="en-CA" altLang="en-US" sz="1333" b="0" i="0" u="none" strike="noStrike" kern="1200" cap="none" spc="0" normalizeH="0" baseline="0" noProof="0">
                <a:ln>
                  <a:noFill/>
                </a:ln>
                <a:solidFill>
                  <a:prstClr val="black"/>
                </a:solidFill>
                <a:effectLst/>
                <a:uLnTx/>
                <a:uFillTx/>
                <a:latin typeface="Calibri" panose="020F0502020204030204"/>
                <a:ea typeface="+mn-ea"/>
                <a:cs typeface="+mn-cs"/>
              </a:rPr>
              <a:t>* CCMS – Conflict and Complaint Management Services</a:t>
            </a:r>
          </a:p>
          <a:p>
            <a:pPr marL="0" marR="0" lvl="0" indent="0" algn="l" defTabSz="685766" rtl="0" eaLnBrk="1" fontAlgn="auto" latinLnBrk="0" hangingPunct="1">
              <a:lnSpc>
                <a:spcPct val="100000"/>
              </a:lnSpc>
              <a:spcBef>
                <a:spcPct val="0"/>
              </a:spcBef>
              <a:spcAft>
                <a:spcPts val="0"/>
              </a:spcAft>
              <a:buClrTx/>
              <a:buSzTx/>
              <a:buFont typeface="Arial"/>
              <a:buNone/>
              <a:tabLst/>
              <a:defRPr/>
            </a:pPr>
            <a:r>
              <a:rPr kumimoji="0" lang="en-CA" altLang="en-US" sz="1333" b="0" i="0" u="none" strike="noStrike" kern="1200" cap="none" spc="0" normalizeH="0" baseline="0" noProof="0">
                <a:ln>
                  <a:noFill/>
                </a:ln>
                <a:solidFill>
                  <a:prstClr val="black"/>
                </a:solidFill>
                <a:effectLst/>
                <a:uLnTx/>
                <a:uFillTx/>
                <a:latin typeface="Calibri" panose="020F0502020204030204"/>
                <a:ea typeface="+mn-ea"/>
                <a:cs typeface="+mn-cs"/>
              </a:rPr>
              <a:t>* CFGA – Canadian Forces Grievance Authority</a:t>
            </a:r>
          </a:p>
          <a:p>
            <a:pPr marL="0" marR="0" lvl="0" indent="0" algn="l" defTabSz="685766" rtl="0" eaLnBrk="1" fontAlgn="auto" latinLnBrk="0" hangingPunct="1">
              <a:lnSpc>
                <a:spcPct val="100000"/>
              </a:lnSpc>
              <a:spcBef>
                <a:spcPct val="0"/>
              </a:spcBef>
              <a:spcAft>
                <a:spcPts val="0"/>
              </a:spcAft>
              <a:buClrTx/>
              <a:buSzTx/>
              <a:buFont typeface="Arial"/>
              <a:buNone/>
              <a:tabLst/>
              <a:defRPr/>
            </a:pPr>
            <a:r>
              <a:rPr kumimoji="0" lang="en-CA" altLang="en-US" sz="1333" b="0" i="0" u="none" strike="noStrike" kern="1200" cap="none" spc="0" normalizeH="0" baseline="0" noProof="0">
                <a:ln>
                  <a:noFill/>
                </a:ln>
                <a:solidFill>
                  <a:prstClr val="black"/>
                </a:solidFill>
                <a:effectLst/>
                <a:uLnTx/>
                <a:uFillTx/>
                <a:latin typeface="Calibri" panose="020F0502020204030204"/>
                <a:ea typeface="+mn-ea"/>
                <a:cs typeface="+mn-cs"/>
              </a:rPr>
              <a:t>* WHVP – Workplace Harassment and Violence Prevention</a:t>
            </a:r>
          </a:p>
        </p:txBody>
      </p:sp>
      <p:pic>
        <p:nvPicPr>
          <p:cNvPr id="2" name="Picture 1" descr="Man, Exit, Doors, People, Door, Walking, Opened, Daily - Person Walking  Through A Door Clipart - Free Transparent PNG Clipart Images Download">
            <a:extLst>
              <a:ext uri="{FF2B5EF4-FFF2-40B4-BE49-F238E27FC236}">
                <a16:creationId xmlns:a16="http://schemas.microsoft.com/office/drawing/2014/main" id="{91810281-D0A8-AC9A-1C93-07E7068571A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3284" y1="30319" x2="43284" y2="30319"/>
                        <a14:foregroundMark x1="74254" y1="45213" x2="74254" y2="45213"/>
                        <a14:foregroundMark x1="78731" y1="46809" x2="78731" y2="46809"/>
                        <a14:backgroundMark x1="26119" y1="15957" x2="26119" y2="15957"/>
                        <a14:backgroundMark x1="54851" y1="33511" x2="55970" y2="33511"/>
                      </a14:backgroundRemoval>
                    </a14:imgEffect>
                  </a14:imgLayer>
                </a14:imgProps>
              </a:ext>
              <a:ext uri="{28A0092B-C50C-407E-A947-70E740481C1C}">
                <a14:useLocalDpi xmlns:a14="http://schemas.microsoft.com/office/drawing/2010/main" val="0"/>
              </a:ext>
            </a:extLst>
          </a:blip>
          <a:srcRect/>
          <a:stretch>
            <a:fillRect/>
          </a:stretch>
        </p:blipFill>
        <p:spPr bwMode="auto">
          <a:xfrm>
            <a:off x="4826622" y="3799583"/>
            <a:ext cx="921367" cy="64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94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6454302-6D54-1BCC-4806-3C87C10DBBA4}"/>
              </a:ext>
            </a:extLst>
          </p:cNvPr>
          <p:cNvSpPr txBox="1"/>
          <p:nvPr/>
        </p:nvSpPr>
        <p:spPr>
          <a:xfrm>
            <a:off x="-1113352" y="1482181"/>
            <a:ext cx="9039960" cy="666786"/>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547A7A"/>
                </a:solidFill>
                <a:effectLst/>
                <a:uLnTx/>
                <a:uFillTx/>
                <a:latin typeface="Calibri" panose="020F0502020204030204" pitchFamily="34" charset="0"/>
                <a:ea typeface="+mn-ea"/>
                <a:cs typeface="Calibri" panose="020F0502020204030204" pitchFamily="34" charset="0"/>
              </a:rPr>
              <a:t>Contactez-nous</a:t>
            </a:r>
            <a:endParaRPr kumimoji="0" lang="en-US" sz="3733" b="0" i="0" u="none" strike="noStrike" kern="1200" cap="none" spc="0" normalizeH="0" baseline="0" noProof="0">
              <a:ln>
                <a:noFill/>
              </a:ln>
              <a:solidFill>
                <a:srgbClr val="547A7A"/>
              </a:solidFill>
              <a:effectLst/>
              <a:uLnTx/>
              <a:uFillTx/>
              <a:latin typeface="Calibri" panose="020F0502020204030204" pitchFamily="34" charset="0"/>
              <a:ea typeface="+mn-ea"/>
              <a:cs typeface="Calibri" panose="020F0502020204030204" pitchFamily="34" charset="0"/>
            </a:endParaRPr>
          </a:p>
        </p:txBody>
      </p:sp>
      <p:pic>
        <p:nvPicPr>
          <p:cNvPr id="3" name="Picture 2" descr="A qr code with black squares&#10;&#10;Description automatically generated">
            <a:extLst>
              <a:ext uri="{FF2B5EF4-FFF2-40B4-BE49-F238E27FC236}">
                <a16:creationId xmlns:a16="http://schemas.microsoft.com/office/drawing/2014/main" id="{F5119DBA-5C95-E02A-65F8-A853558E479E}"/>
              </a:ext>
            </a:extLst>
          </p:cNvPr>
          <p:cNvPicPr>
            <a:picLocks noChangeAspect="1"/>
          </p:cNvPicPr>
          <p:nvPr/>
        </p:nvPicPr>
        <p:blipFill>
          <a:blip r:embed="rId3"/>
          <a:stretch>
            <a:fillRect/>
          </a:stretch>
        </p:blipFill>
        <p:spPr>
          <a:xfrm>
            <a:off x="1727729" y="2449856"/>
            <a:ext cx="3357799" cy="3265425"/>
          </a:xfrm>
          <a:prstGeom prst="rect">
            <a:avLst/>
          </a:prstGeom>
        </p:spPr>
      </p:pic>
      <p:pic>
        <p:nvPicPr>
          <p:cNvPr id="2" name="Picture 1" descr="A qr code with black squares">
            <a:extLst>
              <a:ext uri="{FF2B5EF4-FFF2-40B4-BE49-F238E27FC236}">
                <a16:creationId xmlns:a16="http://schemas.microsoft.com/office/drawing/2014/main" id="{14ABD1BF-01AD-EEFC-8077-0436935885EB}"/>
              </a:ext>
            </a:extLst>
          </p:cNvPr>
          <p:cNvPicPr>
            <a:picLocks noChangeAspect="1"/>
          </p:cNvPicPr>
          <p:nvPr/>
        </p:nvPicPr>
        <p:blipFill>
          <a:blip r:embed="rId4"/>
          <a:stretch>
            <a:fillRect/>
          </a:stretch>
        </p:blipFill>
        <p:spPr>
          <a:xfrm>
            <a:off x="6545191" y="2450818"/>
            <a:ext cx="3357797" cy="3264463"/>
          </a:xfrm>
          <a:prstGeom prst="rect">
            <a:avLst/>
          </a:prstGeom>
        </p:spPr>
      </p:pic>
      <p:sp>
        <p:nvSpPr>
          <p:cNvPr id="4" name="TextBox 3">
            <a:extLst>
              <a:ext uri="{FF2B5EF4-FFF2-40B4-BE49-F238E27FC236}">
                <a16:creationId xmlns:a16="http://schemas.microsoft.com/office/drawing/2014/main" id="{CF1BE7FD-DF45-0E0D-F07A-2ECC59F6A30E}"/>
              </a:ext>
            </a:extLst>
          </p:cNvPr>
          <p:cNvSpPr txBox="1"/>
          <p:nvPr/>
        </p:nvSpPr>
        <p:spPr>
          <a:xfrm>
            <a:off x="3704109" y="1482181"/>
            <a:ext cx="9039960" cy="666786"/>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a:ln>
                  <a:noFill/>
                </a:ln>
                <a:solidFill>
                  <a:srgbClr val="547A7A"/>
                </a:solidFill>
                <a:effectLst/>
                <a:uLnTx/>
                <a:uFillTx/>
                <a:latin typeface="Calibri" panose="020F0502020204030204" pitchFamily="34" charset="0"/>
                <a:ea typeface="+mn-ea"/>
                <a:cs typeface="Calibri" panose="020F0502020204030204" pitchFamily="34" charset="0"/>
              </a:rPr>
              <a:t>Contact Us</a:t>
            </a:r>
            <a:endParaRPr kumimoji="0" lang="en-US" sz="3733" b="0" i="0" u="none" strike="noStrike" kern="1200" cap="none" spc="0" normalizeH="0" baseline="0" noProof="0">
              <a:ln>
                <a:noFill/>
              </a:ln>
              <a:solidFill>
                <a:srgbClr val="547A7A"/>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59715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5">
            <a:extLst>
              <a:ext uri="{FF2B5EF4-FFF2-40B4-BE49-F238E27FC236}">
                <a16:creationId xmlns:a16="http://schemas.microsoft.com/office/drawing/2014/main" id="{200A549F-32BA-FA19-D020-6B7D5B25EC0B}"/>
              </a:ext>
            </a:extLst>
          </p:cNvPr>
          <p:cNvPicPr>
            <a:picLocks noChangeAspect="1"/>
          </p:cNvPicPr>
          <p:nvPr/>
        </p:nvPicPr>
        <p:blipFill>
          <a:blip r:embed="rId3"/>
          <a:stretch>
            <a:fillRect/>
          </a:stretch>
        </p:blipFill>
        <p:spPr>
          <a:xfrm>
            <a:off x="309688" y="2697378"/>
            <a:ext cx="3661010" cy="4100426"/>
          </a:xfrm>
          <a:prstGeom prst="rect">
            <a:avLst/>
          </a:prstGeom>
          <a:noFill/>
          <a:ln cap="flat">
            <a:noFill/>
          </a:ln>
        </p:spPr>
      </p:pic>
      <p:sp>
        <p:nvSpPr>
          <p:cNvPr id="3" name="Title 1">
            <a:extLst>
              <a:ext uri="{FF2B5EF4-FFF2-40B4-BE49-F238E27FC236}">
                <a16:creationId xmlns:a16="http://schemas.microsoft.com/office/drawing/2014/main" id="{052A83F0-D482-53BC-30DF-A6E3EB5DBDED}"/>
              </a:ext>
            </a:extLst>
          </p:cNvPr>
          <p:cNvSpPr txBox="1"/>
          <p:nvPr/>
        </p:nvSpPr>
        <p:spPr>
          <a:xfrm>
            <a:off x="111757" y="143195"/>
            <a:ext cx="10576873" cy="495303"/>
          </a:xfrm>
          <a:prstGeom prst="rect">
            <a:avLst/>
          </a:prstGeom>
          <a:noFill/>
          <a:ln cap="flat">
            <a:noFill/>
          </a:ln>
        </p:spPr>
        <p:txBody>
          <a:bodyPr vert="horz" wrap="square" lIns="91440" tIns="45720" rIns="91440" bIns="45720" anchor="t" anchorCtr="0" compatLnSpc="1">
            <a:noAutofit/>
          </a:bodyPr>
          <a:lstStyle/>
          <a:p>
            <a:pPr marL="0" marR="0" lvl="0" indent="0" algn="l" defTabSz="91437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AU" sz="2400" b="1" i="0" u="none" strike="noStrike" kern="1200" cap="none" spc="0" normalizeH="0" baseline="0" noProof="0">
                <a:ln>
                  <a:noFill/>
                </a:ln>
                <a:solidFill>
                  <a:srgbClr val="FFFFFF"/>
                </a:solidFill>
                <a:effectLst/>
                <a:uLnTx/>
                <a:uFillTx/>
                <a:latin typeface="Arial"/>
                <a:ea typeface="+mn-ea"/>
                <a:cs typeface="Arial"/>
              </a:rPr>
              <a:t>DGPCD L3 Lines of Business </a:t>
            </a:r>
          </a:p>
        </p:txBody>
      </p:sp>
      <p:sp>
        <p:nvSpPr>
          <p:cNvPr id="4" name="object 5">
            <a:extLst>
              <a:ext uri="{FF2B5EF4-FFF2-40B4-BE49-F238E27FC236}">
                <a16:creationId xmlns:a16="http://schemas.microsoft.com/office/drawing/2014/main" id="{059F1848-50CE-E34E-206D-3EC37F5E0A19}"/>
              </a:ext>
            </a:extLst>
          </p:cNvPr>
          <p:cNvSpPr txBox="1"/>
          <p:nvPr/>
        </p:nvSpPr>
        <p:spPr>
          <a:xfrm>
            <a:off x="114153" y="716670"/>
            <a:ext cx="5562596" cy="167801"/>
          </a:xfrm>
          <a:prstGeom prst="rect">
            <a:avLst/>
          </a:prstGeom>
          <a:noFill/>
          <a:ln cap="flat">
            <a:noFill/>
          </a:ln>
        </p:spPr>
        <p:txBody>
          <a:bodyPr vert="horz" wrap="square" lIns="0" tIns="59051" rIns="0" bIns="0" anchor="t" anchorCtr="0" compatLnSpc="1">
            <a:spAutoFit/>
          </a:bodyPr>
          <a:lstStyle/>
          <a:p>
            <a:pPr marL="12701" marR="0" lvl="0" indent="0" algn="l" defTabSz="914400" rtl="0" eaLnBrk="1" fontAlgn="auto" latinLnBrk="0" hangingPunct="1">
              <a:lnSpc>
                <a:spcPct val="100000"/>
              </a:lnSpc>
              <a:spcBef>
                <a:spcPts val="360"/>
              </a:spcBef>
              <a:spcAft>
                <a:spcPts val="0"/>
              </a:spcAft>
              <a:buClrTx/>
              <a:buSzTx/>
              <a:buFontTx/>
              <a:buNone/>
              <a:tabLst/>
              <a:defRPr sz="1800" b="0" i="0" u="none" strike="noStrike" kern="0" cap="none" spc="0" baseline="0">
                <a:solidFill>
                  <a:srgbClr val="000000"/>
                </a:solidFill>
                <a:uFillTx/>
              </a:defRPr>
            </a:pPr>
            <a:r>
              <a:rPr kumimoji="0" lang="fr-FR" sz="703" b="1" i="0" u="none" strike="noStrike" kern="1200" cap="none" spc="0" normalizeH="0" baseline="0" noProof="0">
                <a:ln>
                  <a:noFill/>
                </a:ln>
                <a:solidFill>
                  <a:srgbClr val="FFFFFF"/>
                </a:solidFill>
                <a:effectLst/>
                <a:uLnTx/>
                <a:uFillTx/>
                <a:latin typeface="Arial Narrow"/>
                <a:ea typeface="+mn-ea"/>
                <a:cs typeface="Arial Narrow"/>
              </a:rPr>
              <a:t>DIRECTOR</a:t>
            </a:r>
            <a:r>
              <a:rPr kumimoji="0" lang="fr-FR" sz="703" b="1" i="0" u="none" strike="noStrike" kern="1200" cap="none" spc="-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GENERAL</a:t>
            </a:r>
            <a:r>
              <a:rPr kumimoji="0" lang="fr-FR" sz="703" b="1" i="0" u="none" strike="noStrike" kern="1200" cap="none" spc="-27"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PROFESSIONAL</a:t>
            </a:r>
            <a:r>
              <a:rPr kumimoji="0" lang="fr-FR" sz="703" b="1" i="0" u="none" strike="noStrike" kern="1200" cap="none" spc="-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CONDUCT</a:t>
            </a:r>
            <a:r>
              <a:rPr kumimoji="0" lang="fr-FR" sz="703" b="1" i="0" u="none" strike="noStrike" kern="1200" cap="none" spc="-27"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AND</a:t>
            </a:r>
            <a:r>
              <a:rPr kumimoji="0" lang="fr-FR" sz="703" b="1" i="0" u="none" strike="noStrike" kern="1200" cap="none" spc="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DEVELOPMENT</a:t>
            </a:r>
            <a:r>
              <a:rPr kumimoji="0" lang="fr-FR" sz="703" b="1" i="0" u="none" strike="noStrike" kern="1200" cap="none" spc="284"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a:t>
            </a:r>
            <a:r>
              <a:rPr kumimoji="0" lang="fr-FR" sz="703" b="1" i="0" u="none" strike="noStrike" kern="1200" cap="none" spc="26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DIRECTEUR</a:t>
            </a:r>
            <a:r>
              <a:rPr kumimoji="0" lang="fr-FR" sz="703" b="1" i="0" u="none" strike="noStrike" kern="1200" cap="none" spc="1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GÉNÉRAL</a:t>
            </a:r>
            <a:r>
              <a:rPr kumimoji="0" lang="fr-FR" sz="703" b="1" i="0" u="none" strike="noStrike" kern="1200" cap="none" spc="-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CONDUITE</a:t>
            </a:r>
            <a:r>
              <a:rPr kumimoji="0" lang="fr-FR" sz="703" b="1" i="0" u="none" strike="noStrike" kern="1200" cap="none" spc="12"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ET</a:t>
            </a:r>
            <a:r>
              <a:rPr kumimoji="0" lang="fr-FR" sz="703" b="1" i="0" u="none" strike="noStrike" kern="1200" cap="none" spc="-5"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0" normalizeH="0" baseline="0" noProof="0">
                <a:ln>
                  <a:noFill/>
                </a:ln>
                <a:solidFill>
                  <a:srgbClr val="FFFFFF"/>
                </a:solidFill>
                <a:effectLst/>
                <a:uLnTx/>
                <a:uFillTx/>
                <a:latin typeface="Arial Narrow"/>
                <a:ea typeface="+mn-ea"/>
                <a:cs typeface="Arial Narrow"/>
              </a:rPr>
              <a:t>DÉVELOPPEMENT</a:t>
            </a:r>
            <a:r>
              <a:rPr kumimoji="0" lang="fr-FR" sz="703" b="1" i="0" u="none" strike="noStrike" kern="1200" cap="none" spc="20" normalizeH="0" baseline="0" noProof="0">
                <a:ln>
                  <a:noFill/>
                </a:ln>
                <a:solidFill>
                  <a:srgbClr val="FFFFFF"/>
                </a:solidFill>
                <a:effectLst/>
                <a:uLnTx/>
                <a:uFillTx/>
                <a:latin typeface="Arial Narrow"/>
                <a:ea typeface="+mn-ea"/>
                <a:cs typeface="Arial Narrow"/>
              </a:rPr>
              <a:t> </a:t>
            </a:r>
            <a:r>
              <a:rPr kumimoji="0" lang="fr-FR" sz="703" b="1" i="0" u="none" strike="noStrike" kern="1200" cap="none" spc="-12" normalizeH="0" baseline="0" noProof="0">
                <a:ln>
                  <a:noFill/>
                </a:ln>
                <a:solidFill>
                  <a:srgbClr val="FFFFFF"/>
                </a:solidFill>
                <a:effectLst/>
                <a:uLnTx/>
                <a:uFillTx/>
                <a:latin typeface="Arial Narrow"/>
                <a:ea typeface="+mn-ea"/>
                <a:cs typeface="Arial Narrow"/>
              </a:rPr>
              <a:t>PROFESSIONNELS</a:t>
            </a:r>
            <a:endParaRPr kumimoji="0" lang="fr-FR" sz="703" b="0" i="0" u="none" strike="noStrike" kern="1200" cap="none" spc="0" normalizeH="0" baseline="0" noProof="0">
              <a:ln>
                <a:noFill/>
              </a:ln>
              <a:solidFill>
                <a:srgbClr val="FFFFFF"/>
              </a:solidFill>
              <a:effectLst/>
              <a:uLnTx/>
              <a:uFillTx/>
              <a:latin typeface="Arial Narrow"/>
              <a:ea typeface="+mn-ea"/>
              <a:cs typeface="Arial Narrow"/>
            </a:endParaRPr>
          </a:p>
        </p:txBody>
      </p:sp>
      <p:sp>
        <p:nvSpPr>
          <p:cNvPr id="5" name="Text Box 1">
            <a:extLst>
              <a:ext uri="{FF2B5EF4-FFF2-40B4-BE49-F238E27FC236}">
                <a16:creationId xmlns:a16="http://schemas.microsoft.com/office/drawing/2014/main" id="{2901024C-D7BB-3C0D-7AE7-484E3BDE049A}"/>
              </a:ext>
            </a:extLst>
          </p:cNvPr>
          <p:cNvSpPr txBox="1"/>
          <p:nvPr/>
        </p:nvSpPr>
        <p:spPr>
          <a:xfrm>
            <a:off x="0" y="551849"/>
            <a:ext cx="6888166" cy="167801"/>
          </a:xfrm>
          <a:prstGeom prst="rect">
            <a:avLst/>
          </a:prstGeom>
          <a:noFill/>
          <a:ln cap="flat">
            <a:noFill/>
          </a:ln>
        </p:spPr>
        <p:txBody>
          <a:bodyPr vert="horz" wrap="square" lIns="121916" tIns="60963" rIns="121916" bIns="60963" anchor="ctr" anchorCtr="0" compatLnSpc="1">
            <a:noAutofit/>
          </a:bodyPr>
          <a:lstStyle/>
          <a:p>
            <a:pPr marL="0" marR="0" lvl="0" indent="0" algn="l" defTabSz="609584" rtl="0" eaLnBrk="1" fontAlgn="auto" latinLnBrk="0" hangingPunct="1">
              <a:lnSpc>
                <a:spcPts val="1665"/>
              </a:lnSpc>
              <a:spcBef>
                <a:spcPts val="0"/>
              </a:spcBef>
              <a:spcAft>
                <a:spcPts val="1600"/>
              </a:spcAft>
              <a:buClrTx/>
              <a:buSzTx/>
              <a:buFontTx/>
              <a:buNone/>
              <a:tabLst/>
              <a:defRPr sz="1800" b="0" i="0" u="none" strike="noStrike" kern="0" cap="none" spc="0" baseline="0">
                <a:solidFill>
                  <a:srgbClr val="000000"/>
                </a:solidFill>
                <a:uFillTx/>
              </a:defRPr>
            </a:pPr>
            <a:r>
              <a:rPr kumimoji="0" lang="fr-FR" sz="700" b="1" i="0" u="none" strike="noStrike" kern="1200" cap="none" spc="0" normalizeH="0" baseline="0" noProof="0">
                <a:ln>
                  <a:noFill/>
                </a:ln>
                <a:solidFill>
                  <a:srgbClr val="F2F2F2"/>
                </a:solidFill>
                <a:effectLst/>
                <a:uLnTx/>
                <a:uFillTx/>
                <a:latin typeface="Arial Narrow" pitchFamily="34"/>
                <a:ea typeface="Times New Roman" pitchFamily="18"/>
                <a:cs typeface="Times New Roman" pitchFamily="18"/>
              </a:rPr>
              <a:t>CHIEF, PROFESSIONAL CONDUCT AND CULTURE  •  CHEF, CONDUITE PROFESSIONNELLE ET CULTURE</a:t>
            </a:r>
            <a:r>
              <a:rPr kumimoji="0" lang="fr-CA" sz="600" b="1" i="0" u="none" strike="noStrike" kern="1200" cap="none" spc="0" normalizeH="0" baseline="0" noProof="0">
                <a:ln>
                  <a:noFill/>
                </a:ln>
                <a:solidFill>
                  <a:srgbClr val="F2F2F2"/>
                </a:solidFill>
                <a:effectLst/>
                <a:uLnTx/>
                <a:uFillTx/>
                <a:latin typeface="Arial Narrow" pitchFamily="34"/>
                <a:ea typeface="Calibri" pitchFamily="34"/>
                <a:cs typeface="Arial" pitchFamily="34"/>
              </a:rPr>
              <a:t> </a:t>
            </a:r>
            <a:endParaRPr kumimoji="0" lang="en-CA" sz="900" b="1" i="0" u="none" strike="noStrike" kern="1200" cap="none" spc="0" normalizeH="0" baseline="0" noProof="0">
              <a:ln>
                <a:noFill/>
              </a:ln>
              <a:solidFill>
                <a:srgbClr val="F2F2F2"/>
              </a:solidFill>
              <a:effectLst/>
              <a:uLnTx/>
              <a:uFillTx/>
              <a:latin typeface="Arial Narrow" pitchFamily="34"/>
              <a:ea typeface="Calibri" pitchFamily="34"/>
              <a:cs typeface="Arial" pitchFamily="34"/>
            </a:endParaRPr>
          </a:p>
        </p:txBody>
      </p:sp>
      <p:grpSp>
        <p:nvGrpSpPr>
          <p:cNvPr id="6" name="Group 1">
            <a:extLst>
              <a:ext uri="{FF2B5EF4-FFF2-40B4-BE49-F238E27FC236}">
                <a16:creationId xmlns:a16="http://schemas.microsoft.com/office/drawing/2014/main" id="{6866EFD5-46CC-2CAB-B37F-7C79552E9915}"/>
              </a:ext>
            </a:extLst>
          </p:cNvPr>
          <p:cNvGrpSpPr/>
          <p:nvPr/>
        </p:nvGrpSpPr>
        <p:grpSpPr>
          <a:xfrm>
            <a:off x="338611" y="1038676"/>
            <a:ext cx="11858048" cy="5771344"/>
            <a:chOff x="338611" y="1038676"/>
            <a:chExt cx="11858048" cy="5771344"/>
          </a:xfrm>
        </p:grpSpPr>
        <p:sp>
          <p:nvSpPr>
            <p:cNvPr id="7" name="Rectangle 3">
              <a:extLst>
                <a:ext uri="{FF2B5EF4-FFF2-40B4-BE49-F238E27FC236}">
                  <a16:creationId xmlns:a16="http://schemas.microsoft.com/office/drawing/2014/main" id="{0DB5F4C6-AC14-C762-3600-2729E9A7F30D}"/>
                </a:ext>
              </a:extLst>
            </p:cNvPr>
            <p:cNvSpPr/>
            <p:nvPr/>
          </p:nvSpPr>
          <p:spPr>
            <a:xfrm flipH="1">
              <a:off x="338611" y="1038676"/>
              <a:ext cx="4486997" cy="1603885"/>
            </a:xfrm>
            <a:prstGeom prst="rect">
              <a:avLst/>
            </a:prstGeom>
            <a:solidFill>
              <a:srgbClr val="DCEFF2"/>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4">
              <a:extLst>
                <a:ext uri="{FF2B5EF4-FFF2-40B4-BE49-F238E27FC236}">
                  <a16:creationId xmlns:a16="http://schemas.microsoft.com/office/drawing/2014/main" id="{9CA9D65F-8482-351B-2223-21BB6ECC6CF6}"/>
                </a:ext>
              </a:extLst>
            </p:cNvPr>
            <p:cNvSpPr/>
            <p:nvPr/>
          </p:nvSpPr>
          <p:spPr>
            <a:xfrm flipH="1">
              <a:off x="6065223" y="5476423"/>
              <a:ext cx="6126671" cy="1333597"/>
            </a:xfrm>
            <a:prstGeom prst="rect">
              <a:avLst/>
            </a:prstGeom>
            <a:solidFill>
              <a:srgbClr val="DCEFF2"/>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9" name="Group 5">
              <a:extLst>
                <a:ext uri="{FF2B5EF4-FFF2-40B4-BE49-F238E27FC236}">
                  <a16:creationId xmlns:a16="http://schemas.microsoft.com/office/drawing/2014/main" id="{2C3AA0D0-D1F8-8445-615F-9AA2DF3557A5}"/>
                </a:ext>
              </a:extLst>
            </p:cNvPr>
            <p:cNvGrpSpPr/>
            <p:nvPr/>
          </p:nvGrpSpPr>
          <p:grpSpPr>
            <a:xfrm>
              <a:off x="6774112" y="1211735"/>
              <a:ext cx="5422547" cy="4055821"/>
              <a:chOff x="6774112" y="1211735"/>
              <a:chExt cx="5422547" cy="4055821"/>
            </a:xfrm>
          </p:grpSpPr>
          <p:sp>
            <p:nvSpPr>
              <p:cNvPr id="10" name="Rectangle 6">
                <a:extLst>
                  <a:ext uri="{FF2B5EF4-FFF2-40B4-BE49-F238E27FC236}">
                    <a16:creationId xmlns:a16="http://schemas.microsoft.com/office/drawing/2014/main" id="{DD316D79-6277-7D65-165F-3E547494FE7C}"/>
                  </a:ext>
                </a:extLst>
              </p:cNvPr>
              <p:cNvSpPr/>
              <p:nvPr/>
            </p:nvSpPr>
            <p:spPr>
              <a:xfrm>
                <a:off x="6774112" y="1211735"/>
                <a:ext cx="5422547" cy="2148044"/>
              </a:xfrm>
              <a:prstGeom prst="rect">
                <a:avLst/>
              </a:prstGeom>
              <a:solidFill>
                <a:srgbClr val="DCEFF2"/>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1">
                <a:extLst>
                  <a:ext uri="{FF2B5EF4-FFF2-40B4-BE49-F238E27FC236}">
                    <a16:creationId xmlns:a16="http://schemas.microsoft.com/office/drawing/2014/main" id="{E9F621EB-82D0-4039-A140-3BE72C5E9781}"/>
                  </a:ext>
                </a:extLst>
              </p:cNvPr>
              <p:cNvSpPr/>
              <p:nvPr/>
            </p:nvSpPr>
            <p:spPr>
              <a:xfrm>
                <a:off x="7428914" y="3479136"/>
                <a:ext cx="4762981" cy="1788420"/>
              </a:xfrm>
              <a:prstGeom prst="rect">
                <a:avLst/>
              </a:prstGeom>
              <a:solidFill>
                <a:srgbClr val="DCEFF2"/>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800" b="0" i="0" u="none" strike="noStrike" kern="1200" cap="none" spc="0" normalizeH="0" baseline="0" noProof="0">
                  <a:ln>
                    <a:noFill/>
                  </a:ln>
                  <a:solidFill>
                    <a:srgbClr val="FFFFFF"/>
                  </a:solidFill>
                  <a:effectLst/>
                  <a:uLnTx/>
                  <a:uFillTx/>
                  <a:latin typeface="Arial"/>
                  <a:ea typeface="+mn-ea"/>
                  <a:cs typeface="+mn-cs"/>
                </a:endParaRPr>
              </a:p>
            </p:txBody>
          </p:sp>
        </p:grpSp>
      </p:grpSp>
      <p:graphicFrame>
        <p:nvGraphicFramePr>
          <p:cNvPr id="12" name="Chart 12">
            <a:extLst>
              <a:ext uri="{FF2B5EF4-FFF2-40B4-BE49-F238E27FC236}">
                <a16:creationId xmlns:a16="http://schemas.microsoft.com/office/drawing/2014/main" id="{A477B01B-0A71-A2CF-9C36-71BF81B98D98}"/>
              </a:ext>
            </a:extLst>
          </p:cNvPr>
          <p:cNvGraphicFramePr/>
          <p:nvPr/>
        </p:nvGraphicFramePr>
        <p:xfrm>
          <a:off x="3152732" y="948059"/>
          <a:ext cx="6131399" cy="5400903"/>
        </p:xfrm>
        <a:graphic>
          <a:graphicData uri="http://schemas.openxmlformats.org/drawingml/2006/chart">
            <c:chart xmlns:c="http://schemas.openxmlformats.org/drawingml/2006/chart" xmlns:r="http://schemas.openxmlformats.org/officeDocument/2006/relationships" r:id="rId4"/>
          </a:graphicData>
        </a:graphic>
      </p:graphicFrame>
      <p:sp>
        <p:nvSpPr>
          <p:cNvPr id="13" name="Circle: Hollow 13">
            <a:extLst>
              <a:ext uri="{FF2B5EF4-FFF2-40B4-BE49-F238E27FC236}">
                <a16:creationId xmlns:a16="http://schemas.microsoft.com/office/drawing/2014/main" id="{4B503A22-3B7F-2A01-85B1-EF6216C848EC}"/>
              </a:ext>
            </a:extLst>
          </p:cNvPr>
          <p:cNvSpPr/>
          <p:nvPr/>
        </p:nvSpPr>
        <p:spPr>
          <a:xfrm>
            <a:off x="3768114" y="1582414"/>
            <a:ext cx="3818333" cy="3818168"/>
          </a:xfrm>
          <a:custGeom>
            <a:avLst/>
            <a:gdLst>
              <a:gd name="f0" fmla="val 21600000"/>
              <a:gd name="f1" fmla="val 10800000"/>
              <a:gd name="f2" fmla="val 5400000"/>
              <a:gd name="f3" fmla="val 180"/>
              <a:gd name="f4" fmla="val w"/>
              <a:gd name="f5" fmla="val h"/>
              <a:gd name="f6" fmla="val ss"/>
              <a:gd name="f7" fmla="val 0"/>
              <a:gd name="f8" fmla="*/ 5419351 1 1725033"/>
              <a:gd name="f9" fmla="+- 0 0 21600000"/>
              <a:gd name="f10" fmla="val 14202"/>
              <a:gd name="f11" fmla="+- 0 0 -360"/>
              <a:gd name="f12" fmla="+- 0 0 -180"/>
              <a:gd name="f13" fmla="abs f4"/>
              <a:gd name="f14" fmla="abs f5"/>
              <a:gd name="f15" fmla="abs f6"/>
              <a:gd name="f16" fmla="+- 2700000 f2 0"/>
              <a:gd name="f17" fmla="*/ f11 f1 1"/>
              <a:gd name="f18" fmla="*/ f12 f1 1"/>
              <a:gd name="f19" fmla="?: f13 f4 1"/>
              <a:gd name="f20" fmla="?: f14 f5 1"/>
              <a:gd name="f21" fmla="?: f15 f6 1"/>
              <a:gd name="f22" fmla="+- f16 0 f2"/>
              <a:gd name="f23" fmla="*/ f17 1 f3"/>
              <a:gd name="f24" fmla="*/ f18 1 f3"/>
              <a:gd name="f25" fmla="*/ f19 1 21600"/>
              <a:gd name="f26" fmla="*/ f20 1 21600"/>
              <a:gd name="f27" fmla="*/ 21600 f19 1"/>
              <a:gd name="f28" fmla="*/ 21600 f20 1"/>
              <a:gd name="f29" fmla="+- f22 f2 0"/>
              <a:gd name="f30" fmla="+- f23 0 f2"/>
              <a:gd name="f31" fmla="+- f24 0 f2"/>
              <a:gd name="f32" fmla="min f26 f25"/>
              <a:gd name="f33" fmla="*/ f27 1 f21"/>
              <a:gd name="f34" fmla="*/ f28 1 f21"/>
              <a:gd name="f35" fmla="*/ f29 f8 1"/>
              <a:gd name="f36" fmla="val f33"/>
              <a:gd name="f37" fmla="val f34"/>
              <a:gd name="f38" fmla="*/ f35 1 f1"/>
              <a:gd name="f39" fmla="*/ f7 f32 1"/>
              <a:gd name="f40" fmla="+- f37 0 f7"/>
              <a:gd name="f41" fmla="+- f36 0 f7"/>
              <a:gd name="f42" fmla="+- 0 0 f38"/>
              <a:gd name="f43" fmla="*/ f40 1 2"/>
              <a:gd name="f44" fmla="*/ f41 1 2"/>
              <a:gd name="f45" fmla="min f41 f40"/>
              <a:gd name="f46" fmla="+- 0 0 f42"/>
              <a:gd name="f47" fmla="+- f7 f43 0"/>
              <a:gd name="f48" fmla="+- f7 f44 0"/>
              <a:gd name="f49" fmla="*/ f45 f10 1"/>
              <a:gd name="f50" fmla="*/ f46 f1 1"/>
              <a:gd name="f51" fmla="*/ f44 f32 1"/>
              <a:gd name="f52" fmla="*/ f43 f32 1"/>
              <a:gd name="f53" fmla="*/ f49 1 100000"/>
              <a:gd name="f54" fmla="*/ f50 1 f8"/>
              <a:gd name="f55" fmla="*/ f47 f32 1"/>
              <a:gd name="f56" fmla="+- f44 0 f53"/>
              <a:gd name="f57" fmla="+- f43 0 f53"/>
              <a:gd name="f58" fmla="+- f54 0 f2"/>
              <a:gd name="f59" fmla="*/ f53 f32 1"/>
              <a:gd name="f60" fmla="cos 1 f58"/>
              <a:gd name="f61" fmla="sin 1 f58"/>
              <a:gd name="f62" fmla="*/ f56 f32 1"/>
              <a:gd name="f63" fmla="*/ f57 f32 1"/>
              <a:gd name="f64" fmla="+- 0 0 f60"/>
              <a:gd name="f65" fmla="+- 0 0 f61"/>
              <a:gd name="f66" fmla="+- 0 0 f64"/>
              <a:gd name="f67" fmla="+- 0 0 f65"/>
              <a:gd name="f68" fmla="val f66"/>
              <a:gd name="f69" fmla="val f67"/>
              <a:gd name="f70" fmla="*/ f68 f44 1"/>
              <a:gd name="f71" fmla="*/ f69 f43 1"/>
              <a:gd name="f72" fmla="+- f48 0 f70"/>
              <a:gd name="f73" fmla="+- f48 f70 0"/>
              <a:gd name="f74" fmla="+- f47 0 f71"/>
              <a:gd name="f75" fmla="+- f47 f71 0"/>
              <a:gd name="f76" fmla="*/ f72 f32 1"/>
              <a:gd name="f77" fmla="*/ f74 f32 1"/>
              <a:gd name="f78" fmla="*/ f73 f32 1"/>
              <a:gd name="f79" fmla="*/ f75 f32 1"/>
            </a:gdLst>
            <a:ahLst/>
            <a:cxnLst>
              <a:cxn ang="3cd4">
                <a:pos x="hc" y="t"/>
              </a:cxn>
              <a:cxn ang="0">
                <a:pos x="r" y="vc"/>
              </a:cxn>
              <a:cxn ang="cd4">
                <a:pos x="hc" y="b"/>
              </a:cxn>
              <a:cxn ang="cd2">
                <a:pos x="l" y="vc"/>
              </a:cxn>
              <a:cxn ang="f30">
                <a:pos x="f76" y="f77"/>
              </a:cxn>
              <a:cxn ang="f31">
                <a:pos x="f76" y="f79"/>
              </a:cxn>
              <a:cxn ang="f31">
                <a:pos x="f78" y="f79"/>
              </a:cxn>
              <a:cxn ang="f30">
                <a:pos x="f78" y="f77"/>
              </a:cxn>
            </a:cxnLst>
            <a:rect l="f76" t="f77" r="f78" b="f79"/>
            <a:pathLst>
              <a:path>
                <a:moveTo>
                  <a:pt x="f39" y="f55"/>
                </a:moveTo>
                <a:arcTo wR="f51" hR="f52" stAng="f1" swAng="f0"/>
                <a:close/>
                <a:moveTo>
                  <a:pt x="f59" y="f55"/>
                </a:moveTo>
                <a:arcTo wR="f62" hR="f63" stAng="f1" swAng="f9"/>
                <a:close/>
              </a:path>
            </a:pathLst>
          </a:custGeom>
          <a:gradFill>
            <a:gsLst>
              <a:gs pos="0">
                <a:srgbClr val="A9DBE3"/>
              </a:gs>
              <a:gs pos="100000">
                <a:srgbClr val="CAE7EC"/>
              </a:gs>
            </a:gsLst>
            <a:path path="circle">
              <a:fillToRect t="100000" r="100000"/>
            </a:path>
          </a:gra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000000"/>
              </a:solidFill>
              <a:effectLst/>
              <a:uLnTx/>
              <a:uFillTx/>
              <a:latin typeface="Arial"/>
              <a:ea typeface="+mn-ea"/>
              <a:cs typeface="+mn-cs"/>
            </a:endParaRPr>
          </a:p>
        </p:txBody>
      </p:sp>
      <p:grpSp>
        <p:nvGrpSpPr>
          <p:cNvPr id="14" name="Group 14">
            <a:extLst>
              <a:ext uri="{FF2B5EF4-FFF2-40B4-BE49-F238E27FC236}">
                <a16:creationId xmlns:a16="http://schemas.microsoft.com/office/drawing/2014/main" id="{AC0C2DCE-58D1-6B97-F418-0F855E94DBF6}"/>
              </a:ext>
            </a:extLst>
          </p:cNvPr>
          <p:cNvGrpSpPr/>
          <p:nvPr/>
        </p:nvGrpSpPr>
        <p:grpSpPr>
          <a:xfrm>
            <a:off x="3991959" y="1736619"/>
            <a:ext cx="3489871" cy="3480700"/>
            <a:chOff x="3991959" y="1736619"/>
            <a:chExt cx="3489871" cy="3480700"/>
          </a:xfrm>
        </p:grpSpPr>
        <p:sp>
          <p:nvSpPr>
            <p:cNvPr id="15" name="Oval 15">
              <a:extLst>
                <a:ext uri="{FF2B5EF4-FFF2-40B4-BE49-F238E27FC236}">
                  <a16:creationId xmlns:a16="http://schemas.microsoft.com/office/drawing/2014/main" id="{6C964665-854C-078C-9018-040B827940E6}"/>
                </a:ext>
              </a:extLst>
            </p:cNvPr>
            <p:cNvSpPr/>
            <p:nvPr/>
          </p:nvSpPr>
          <p:spPr>
            <a:xfrm>
              <a:off x="3991959" y="1766081"/>
              <a:ext cx="3489871" cy="345123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F646C"/>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6" descr="Chat outline">
              <a:extLst>
                <a:ext uri="{FF2B5EF4-FFF2-40B4-BE49-F238E27FC236}">
                  <a16:creationId xmlns:a16="http://schemas.microsoft.com/office/drawing/2014/main" id="{3060D7A1-6824-7E09-805B-8C49F83996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6408" y="1736619"/>
              <a:ext cx="2654174" cy="2194230"/>
            </a:xfrm>
            <a:prstGeom prst="rect">
              <a:avLst/>
            </a:prstGeom>
            <a:noFill/>
            <a:ln cap="flat">
              <a:noFill/>
            </a:ln>
          </p:spPr>
        </p:pic>
        <p:sp>
          <p:nvSpPr>
            <p:cNvPr id="17" name="TextBox 17">
              <a:extLst>
                <a:ext uri="{FF2B5EF4-FFF2-40B4-BE49-F238E27FC236}">
                  <a16:creationId xmlns:a16="http://schemas.microsoft.com/office/drawing/2014/main" id="{F11840FD-4A62-5988-26D1-A8B176DB0C4C}"/>
                </a:ext>
              </a:extLst>
            </p:cNvPr>
            <p:cNvSpPr txBox="1"/>
            <p:nvPr/>
          </p:nvSpPr>
          <p:spPr>
            <a:xfrm>
              <a:off x="4425037" y="3477143"/>
              <a:ext cx="2802672" cy="1200332"/>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200" b="1" i="0" u="none" strike="noStrike" kern="1200" cap="none" spc="0" normalizeH="0" baseline="0" noProof="0">
                  <a:ln>
                    <a:noFill/>
                  </a:ln>
                  <a:solidFill>
                    <a:srgbClr val="FFFFFF"/>
                  </a:solidFill>
                  <a:effectLst/>
                  <a:uLnTx/>
                  <a:uFillTx/>
                  <a:latin typeface="Arial" pitchFamily="34"/>
                  <a:ea typeface="+mn-ea"/>
                  <a:cs typeface="Arial" pitchFamily="34"/>
                </a:rPr>
                <a:t>Defence Ethics Program</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200" b="0" i="0" u="none" strike="noStrike" kern="1200" cap="none" spc="0" normalizeH="0" baseline="0" noProof="0">
                  <a:ln>
                    <a:noFill/>
                  </a:ln>
                  <a:solidFill>
                    <a:srgbClr val="FFFFFF"/>
                  </a:solidFill>
                  <a:effectLst/>
                  <a:uLnTx/>
                  <a:uFillTx/>
                  <a:latin typeface="Arial" pitchFamily="34"/>
                  <a:ea typeface="+mn-ea"/>
                  <a:cs typeface="Arial" pitchFamily="34"/>
                </a:rPr>
                <a:t>Foster the practice of ethics in the workplace and in operations such that DND employees and CAF members perform their duties to the highest ethical standards.</a:t>
              </a:r>
            </a:p>
          </p:txBody>
        </p:sp>
        <p:sp>
          <p:nvSpPr>
            <p:cNvPr id="18" name="TextBox 18">
              <a:extLst>
                <a:ext uri="{FF2B5EF4-FFF2-40B4-BE49-F238E27FC236}">
                  <a16:creationId xmlns:a16="http://schemas.microsoft.com/office/drawing/2014/main" id="{50344966-BE12-125B-29E9-73430D4C40D7}"/>
                </a:ext>
              </a:extLst>
            </p:cNvPr>
            <p:cNvSpPr txBox="1"/>
            <p:nvPr/>
          </p:nvSpPr>
          <p:spPr>
            <a:xfrm>
              <a:off x="5712649" y="2602290"/>
              <a:ext cx="1128113" cy="51341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200" b="1" i="0" u="none" strike="noStrike" kern="1200" cap="none" spc="0" normalizeH="0" baseline="0" noProof="0">
                  <a:ln>
                    <a:noFill/>
                  </a:ln>
                  <a:solidFill>
                    <a:srgbClr val="FFFFFF"/>
                  </a:solidFill>
                  <a:effectLst/>
                  <a:uLnTx/>
                  <a:uFillTx/>
                  <a:latin typeface="Arial" pitchFamily="34"/>
                  <a:ea typeface="+mn-ea"/>
                  <a:cs typeface="Arial" pitchFamily="34"/>
                </a:rPr>
                <a:t>Éthique de la Défense</a:t>
              </a:r>
            </a:p>
          </p:txBody>
        </p:sp>
        <p:sp>
          <p:nvSpPr>
            <p:cNvPr id="19" name="TextBox 19">
              <a:extLst>
                <a:ext uri="{FF2B5EF4-FFF2-40B4-BE49-F238E27FC236}">
                  <a16:creationId xmlns:a16="http://schemas.microsoft.com/office/drawing/2014/main" id="{6A7DBF8F-992F-3E6B-6785-B2EA85C342C0}"/>
                </a:ext>
              </a:extLst>
            </p:cNvPr>
            <p:cNvSpPr txBox="1"/>
            <p:nvPr/>
          </p:nvSpPr>
          <p:spPr>
            <a:xfrm>
              <a:off x="4655850" y="2262490"/>
              <a:ext cx="1128113" cy="51341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200" b="1" i="0" u="none" strike="noStrike" kern="1200" cap="none" spc="0" normalizeH="0" baseline="0" noProof="0">
                  <a:ln>
                    <a:noFill/>
                  </a:ln>
                  <a:solidFill>
                    <a:srgbClr val="FFFFFF"/>
                  </a:solidFill>
                  <a:effectLst/>
                  <a:uLnTx/>
                  <a:uFillTx/>
                  <a:latin typeface="Arial" pitchFamily="34"/>
                  <a:ea typeface="+mn-ea"/>
                  <a:cs typeface="Arial" pitchFamily="34"/>
                </a:rPr>
                <a:t>Defence Ethics</a:t>
              </a:r>
            </a:p>
          </p:txBody>
        </p:sp>
      </p:grpSp>
      <p:grpSp>
        <p:nvGrpSpPr>
          <p:cNvPr id="20" name="Group 20">
            <a:extLst>
              <a:ext uri="{FF2B5EF4-FFF2-40B4-BE49-F238E27FC236}">
                <a16:creationId xmlns:a16="http://schemas.microsoft.com/office/drawing/2014/main" id="{36AF7727-8269-2BD6-978D-744F1A47BD52}"/>
              </a:ext>
            </a:extLst>
          </p:cNvPr>
          <p:cNvGrpSpPr/>
          <p:nvPr/>
        </p:nvGrpSpPr>
        <p:grpSpPr>
          <a:xfrm>
            <a:off x="338611" y="1152710"/>
            <a:ext cx="11853283" cy="5633878"/>
            <a:chOff x="338611" y="1152710"/>
            <a:chExt cx="11853283" cy="5633878"/>
          </a:xfrm>
        </p:grpSpPr>
        <p:sp>
          <p:nvSpPr>
            <p:cNvPr id="21" name="TextBox 22">
              <a:extLst>
                <a:ext uri="{FF2B5EF4-FFF2-40B4-BE49-F238E27FC236}">
                  <a16:creationId xmlns:a16="http://schemas.microsoft.com/office/drawing/2014/main" id="{B23D4981-6398-A40B-B600-4AFFFF7E2B83}"/>
                </a:ext>
              </a:extLst>
            </p:cNvPr>
            <p:cNvSpPr txBox="1"/>
            <p:nvPr/>
          </p:nvSpPr>
          <p:spPr>
            <a:xfrm>
              <a:off x="7428914" y="5540093"/>
              <a:ext cx="4762980" cy="124649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1400" b="1" i="0" u="none" strike="noStrike" kern="1200" cap="none" spc="0" normalizeH="0" baseline="0" noProof="0">
                  <a:ln>
                    <a:noFill/>
                  </a:ln>
                  <a:solidFill>
                    <a:srgbClr val="2C4849"/>
                  </a:solidFill>
                  <a:effectLst/>
                  <a:uLnTx/>
                  <a:uFillTx/>
                  <a:latin typeface="Arial"/>
                  <a:ea typeface="+mn-ea"/>
                  <a:cs typeface="Arial"/>
                </a:rPr>
                <a:t>Prof Conduct and Culture </a:t>
              </a:r>
              <a:r>
                <a:rPr kumimoji="0" lang="en-CA" sz="1400" b="1" i="0" u="none" strike="noStrike" kern="1200" cap="none" spc="0" normalizeH="0" baseline="0" noProof="0" err="1">
                  <a:ln>
                    <a:noFill/>
                  </a:ln>
                  <a:solidFill>
                    <a:srgbClr val="2C4849"/>
                  </a:solidFill>
                  <a:effectLst/>
                  <a:uLnTx/>
                  <a:uFillTx/>
                  <a:latin typeface="Arial"/>
                  <a:ea typeface="+mn-ea"/>
                  <a:cs typeface="Arial"/>
                </a:rPr>
                <a:t>Trg</a:t>
              </a:r>
              <a:r>
                <a:rPr kumimoji="0" lang="en-CA" sz="1400" b="1" i="0" u="none" strike="noStrike" kern="1200" cap="none" spc="0" normalizeH="0" baseline="0" noProof="0">
                  <a:ln>
                    <a:noFill/>
                  </a:ln>
                  <a:solidFill>
                    <a:srgbClr val="2C4849"/>
                  </a:solidFill>
                  <a:effectLst/>
                  <a:uLnTx/>
                  <a:uFillTx/>
                  <a:latin typeface="Arial"/>
                  <a:ea typeface="+mn-ea"/>
                  <a:cs typeface="Arial"/>
                </a:rPr>
                <a:t> and Educ (T&amp;E)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400" b="0" i="0" u="none" strike="noStrike" kern="1200" cap="none" spc="0" normalizeH="0" baseline="0" noProof="0">
                  <a:ln>
                    <a:noFill/>
                  </a:ln>
                  <a:solidFill>
                    <a:srgbClr val="2C4849"/>
                  </a:solidFill>
                  <a:effectLst/>
                  <a:uLnTx/>
                  <a:uFillTx/>
                  <a:latin typeface="Arial"/>
                  <a:ea typeface="+mn-ea"/>
                  <a:cs typeface="Arial"/>
                </a:rPr>
                <a:t>Contribute to DT Culture Evolution </a:t>
              </a:r>
              <a:r>
                <a:rPr kumimoji="0" lang="en-CA" sz="1400" b="0" i="0" u="none" strike="noStrike" kern="0" cap="none" spc="0" normalizeH="0" baseline="0" noProof="0">
                  <a:ln>
                    <a:noFill/>
                  </a:ln>
                  <a:solidFill>
                    <a:srgbClr val="2C4849"/>
                  </a:solidFill>
                  <a:effectLst/>
                  <a:uLnTx/>
                  <a:uFillTx/>
                  <a:latin typeface="Arial"/>
                  <a:ea typeface="+mn-ea"/>
                  <a:cs typeface="Arial"/>
                </a:rPr>
                <a:t>by supporting stakeholder programs and leadership in the </a:t>
              </a:r>
              <a:r>
                <a:rPr kumimoji="0" lang="en-CA" sz="1400" b="0" i="0" u="none" strike="noStrike" kern="1200" cap="none" spc="0" normalizeH="0" baseline="0" noProof="0">
                  <a:ln>
                    <a:noFill/>
                  </a:ln>
                  <a:solidFill>
                    <a:srgbClr val="2C4849"/>
                  </a:solidFill>
                  <a:effectLst/>
                  <a:uLnTx/>
                  <a:uFillTx/>
                  <a:latin typeface="Arial"/>
                  <a:ea typeface="+mn-ea"/>
                  <a:cs typeface="Arial"/>
                </a:rPr>
                <a:t>development &amp; delivery o</a:t>
              </a:r>
              <a:r>
                <a:rPr kumimoji="0" lang="en-CA" sz="1400" b="0" i="0" u="none" strike="noStrike" kern="0" cap="none" spc="0" normalizeH="0" baseline="0" noProof="0">
                  <a:ln>
                    <a:noFill/>
                  </a:ln>
                  <a:solidFill>
                    <a:srgbClr val="2C4849"/>
                  </a:solidFill>
                  <a:effectLst/>
                  <a:uLnTx/>
                  <a:uFillTx/>
                  <a:latin typeface="Arial"/>
                  <a:ea typeface="+mn-ea"/>
                  <a:cs typeface="Arial"/>
                </a:rPr>
                <a:t>f education programs, tools, and resources to positively impact organizational change.  </a:t>
              </a:r>
              <a:endParaRPr kumimoji="0" lang="en-CA" sz="1400" b="0" i="0" u="none" strike="noStrike" kern="1200" cap="none" spc="0" normalizeH="0" baseline="0" noProof="0">
                <a:ln>
                  <a:noFill/>
                </a:ln>
                <a:solidFill>
                  <a:srgbClr val="2C4849"/>
                </a:solidFill>
                <a:effectLst/>
                <a:uLnTx/>
                <a:uFillTx/>
                <a:latin typeface="Arial"/>
                <a:ea typeface="+mn-ea"/>
                <a:cs typeface="Arial"/>
              </a:endParaRPr>
            </a:p>
          </p:txBody>
        </p:sp>
        <p:sp>
          <p:nvSpPr>
            <p:cNvPr id="22" name="TextBox 23">
              <a:extLst>
                <a:ext uri="{FF2B5EF4-FFF2-40B4-BE49-F238E27FC236}">
                  <a16:creationId xmlns:a16="http://schemas.microsoft.com/office/drawing/2014/main" id="{14521374-095A-66A4-97F4-449ED20D64F4}"/>
                </a:ext>
              </a:extLst>
            </p:cNvPr>
            <p:cNvSpPr txBox="1"/>
            <p:nvPr/>
          </p:nvSpPr>
          <p:spPr>
            <a:xfrm>
              <a:off x="338611" y="1152710"/>
              <a:ext cx="3062883" cy="146193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1400" b="1" i="0" u="none" strike="noStrike" kern="1200" cap="none" spc="0" normalizeH="0" baseline="0" noProof="0">
                  <a:ln>
                    <a:noFill/>
                  </a:ln>
                  <a:solidFill>
                    <a:srgbClr val="2C4849"/>
                  </a:solidFill>
                  <a:effectLst/>
                  <a:uLnTx/>
                  <a:uFillTx/>
                  <a:latin typeface="Arial"/>
                  <a:ea typeface="+mn-ea"/>
                  <a:cs typeface="Arial"/>
                </a:rPr>
                <a:t>Restorative Engagement Liaison</a:t>
              </a:r>
            </a:p>
            <a:p>
              <a:pPr marL="0" marR="0" lvl="0" indent="0" algn="l"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1400" b="0" i="0" u="none" strike="noStrike" kern="1200" cap="none" spc="0" normalizeH="0" baseline="0" noProof="0">
                  <a:ln>
                    <a:noFill/>
                  </a:ln>
                  <a:solidFill>
                    <a:srgbClr val="000000"/>
                  </a:solidFill>
                  <a:effectLst/>
                  <a:uLnTx/>
                  <a:uFillTx/>
                  <a:latin typeface="Arial" pitchFamily="34"/>
                  <a:ea typeface="+mn-ea"/>
                  <a:cs typeface="Arial" pitchFamily="34"/>
                </a:rPr>
                <a:t>Support </a:t>
              </a:r>
              <a:r>
                <a:rPr kumimoji="0" lang="en-CA" sz="1400" b="0" i="0" u="none" strike="noStrike" kern="1200" cap="none" spc="0" normalizeH="0" baseline="0" noProof="0" err="1">
                  <a:ln>
                    <a:noFill/>
                  </a:ln>
                  <a:solidFill>
                    <a:srgbClr val="000000"/>
                  </a:solidFill>
                  <a:effectLst/>
                  <a:uLnTx/>
                  <a:uFillTx/>
                  <a:latin typeface="Arial" pitchFamily="34"/>
                  <a:ea typeface="+mn-ea"/>
                  <a:cs typeface="Arial" pitchFamily="34"/>
                </a:rPr>
                <a:t>Heyder</a:t>
              </a:r>
              <a:r>
                <a:rPr kumimoji="0" lang="en-CA" sz="1400" b="0" i="0" u="none" strike="noStrike" kern="1200" cap="none" spc="0" normalizeH="0" baseline="0" noProof="0">
                  <a:ln>
                    <a:noFill/>
                  </a:ln>
                  <a:solidFill>
                    <a:srgbClr val="000000"/>
                  </a:solidFill>
                  <a:effectLst/>
                  <a:uLnTx/>
                  <a:uFillTx/>
                  <a:latin typeface="Arial" pitchFamily="34"/>
                  <a:ea typeface="+mn-ea"/>
                  <a:cs typeface="Arial" pitchFamily="34"/>
                </a:rPr>
                <a:t>-Beattie Restorative Engagement program (2021-26). Recruit Defence Representatives (DR); capture lessons learned; facilitate DR Alumni Community.</a:t>
              </a:r>
            </a:p>
          </p:txBody>
        </p:sp>
        <p:sp>
          <p:nvSpPr>
            <p:cNvPr id="23" name="TextBox 25">
              <a:extLst>
                <a:ext uri="{FF2B5EF4-FFF2-40B4-BE49-F238E27FC236}">
                  <a16:creationId xmlns:a16="http://schemas.microsoft.com/office/drawing/2014/main" id="{6BBAC67A-45E5-4634-29D3-B789A2C029A7}"/>
                </a:ext>
              </a:extLst>
            </p:cNvPr>
            <p:cNvSpPr txBox="1"/>
            <p:nvPr/>
          </p:nvSpPr>
          <p:spPr>
            <a:xfrm>
              <a:off x="8954326" y="1226429"/>
              <a:ext cx="3030733" cy="1892826"/>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1400" b="1" i="0" u="none" strike="noStrike" kern="1200" cap="none" spc="0" normalizeH="0" baseline="0" noProof="0">
                  <a:ln>
                    <a:noFill/>
                  </a:ln>
                  <a:solidFill>
                    <a:srgbClr val="000000"/>
                  </a:solidFill>
                  <a:effectLst/>
                  <a:uLnTx/>
                  <a:uFillTx/>
                  <a:latin typeface="Arial"/>
                  <a:ea typeface="+mn-ea"/>
                  <a:cs typeface="Arial"/>
                </a:rPr>
                <a:t>Professional Conduct Data Systems and Complaints Process Transformation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400" b="0" i="0" u="none" strike="noStrike" kern="1200" cap="none" spc="0" normalizeH="0" baseline="0" noProof="0">
                  <a:ln>
                    <a:noFill/>
                  </a:ln>
                  <a:solidFill>
                    <a:srgbClr val="000000"/>
                  </a:solidFill>
                  <a:effectLst/>
                  <a:uLnTx/>
                  <a:uFillTx/>
                  <a:latin typeface="Arial"/>
                  <a:ea typeface="+mn-ea"/>
                  <a:cs typeface="Arial"/>
                </a:rPr>
                <a:t>Develop, coord and maintain prof conduct incident tracking sys and modernize case management sys to provide reliable data-centric info and decision-support to DND</a:t>
              </a:r>
              <a:r>
                <a:rPr kumimoji="0" lang="en-CA" sz="900" b="0" i="0" u="none" strike="noStrike" kern="1200" cap="none" spc="0" normalizeH="0" baseline="0" noProof="0">
                  <a:ln>
                    <a:noFill/>
                  </a:ln>
                  <a:solidFill>
                    <a:srgbClr val="000000"/>
                  </a:solidFill>
                  <a:effectLst/>
                  <a:uLnTx/>
                  <a:uFillTx/>
                  <a:latin typeface="Arial"/>
                  <a:ea typeface="+mn-ea"/>
                  <a:cs typeface="Arial"/>
                </a:rPr>
                <a:t>.</a:t>
              </a:r>
            </a:p>
          </p:txBody>
        </p:sp>
        <p:sp>
          <p:nvSpPr>
            <p:cNvPr id="24" name="TextBox 26">
              <a:extLst>
                <a:ext uri="{FF2B5EF4-FFF2-40B4-BE49-F238E27FC236}">
                  <a16:creationId xmlns:a16="http://schemas.microsoft.com/office/drawing/2014/main" id="{E868AB96-9A3E-C253-A4F5-760558DE7976}"/>
                </a:ext>
              </a:extLst>
            </p:cNvPr>
            <p:cNvSpPr txBox="1"/>
            <p:nvPr/>
          </p:nvSpPr>
          <p:spPr>
            <a:xfrm>
              <a:off x="9335585" y="3474335"/>
              <a:ext cx="2777883" cy="180049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1400" b="1" i="0" u="none" strike="noStrike" kern="1200" cap="none" spc="0" normalizeH="0" baseline="0" noProof="0">
                  <a:ln>
                    <a:noFill/>
                  </a:ln>
                  <a:solidFill>
                    <a:srgbClr val="2C4849"/>
                  </a:solidFill>
                  <a:effectLst/>
                  <a:uLnTx/>
                  <a:uFillTx/>
                  <a:latin typeface="Arial"/>
                  <a:ea typeface="+mn-ea"/>
                  <a:cs typeface="Arial"/>
                </a:rPr>
                <a:t>SMSRC Military Liaison </a:t>
              </a:r>
              <a:endParaRPr kumimoji="0" lang="en-CA" sz="1400" b="0" i="0" u="none" strike="noStrike" kern="1200" cap="none" spc="0" normalizeH="0" baseline="0" noProof="0">
                <a:ln>
                  <a:noFill/>
                </a:ln>
                <a:solidFill>
                  <a:srgbClr val="000000"/>
                </a:solidFill>
                <a:effectLst/>
                <a:uLnTx/>
                <a:uFillTx/>
                <a:latin typeface="Arial" pitchFamily="34"/>
                <a:ea typeface="+mn-ea"/>
                <a:cs typeface="Arial" pitchFamily="34"/>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A" sz="1400" b="0" i="0" u="none" strike="noStrike" kern="1200" cap="none" spc="0" normalizeH="0" baseline="0" noProof="0">
                  <a:ln>
                    <a:noFill/>
                  </a:ln>
                  <a:solidFill>
                    <a:srgbClr val="000000"/>
                  </a:solidFill>
                  <a:effectLst/>
                  <a:uLnTx/>
                  <a:uFillTx/>
                  <a:latin typeface="Arial"/>
                  <a:ea typeface="+mn-ea"/>
                  <a:cs typeface="Arial"/>
                </a:rPr>
                <a:t>Contributes to the effectiveness of the SMSRC response and sp svcs by offering info and guidance to CAF mbrs affected by SM and assisting CoC with the application of SM policies.</a:t>
              </a:r>
            </a:p>
            <a:p>
              <a:pPr marL="0" marR="0" lvl="0" indent="0" algn="ctr" defTabSz="45719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800" b="0" i="0" u="none" strike="noStrike" kern="1200" cap="none" spc="0" normalizeH="0" baseline="0" noProof="0">
                  <a:ln>
                    <a:noFill/>
                  </a:ln>
                  <a:solidFill>
                    <a:srgbClr val="000000"/>
                  </a:solidFill>
                  <a:effectLst/>
                  <a:uLnTx/>
                  <a:uFillTx/>
                  <a:latin typeface="Arial"/>
                  <a:ea typeface="+mn-ea"/>
                  <a:cs typeface="Arial"/>
                </a:rPr>
                <a:t>. </a:t>
              </a:r>
              <a:endParaRPr kumimoji="0" lang="en-CA" sz="1800" b="0" i="0" u="none" strike="noStrike" kern="1200" cap="none" spc="0" normalizeH="0" baseline="0" noProof="0">
                <a:ln>
                  <a:noFill/>
                </a:ln>
                <a:solidFill>
                  <a:srgbClr val="000000"/>
                </a:solidFill>
                <a:effectLst/>
                <a:uLnTx/>
                <a:uFillTx/>
                <a:latin typeface="Arial"/>
                <a:ea typeface="+mn-ea"/>
                <a:cs typeface="Arial"/>
              </a:endParaRPr>
            </a:p>
          </p:txBody>
        </p:sp>
      </p:grpSp>
      <p:grpSp>
        <p:nvGrpSpPr>
          <p:cNvPr id="25" name="Group 30">
            <a:extLst>
              <a:ext uri="{FF2B5EF4-FFF2-40B4-BE49-F238E27FC236}">
                <a16:creationId xmlns:a16="http://schemas.microsoft.com/office/drawing/2014/main" id="{F6D91191-EBAA-9C2D-6659-21715094CC9A}"/>
              </a:ext>
            </a:extLst>
          </p:cNvPr>
          <p:cNvGrpSpPr/>
          <p:nvPr/>
        </p:nvGrpSpPr>
        <p:grpSpPr>
          <a:xfrm>
            <a:off x="5602574" y="5574054"/>
            <a:ext cx="1231724" cy="1231724"/>
            <a:chOff x="5602574" y="5574054"/>
            <a:chExt cx="1231724" cy="1231724"/>
          </a:xfrm>
        </p:grpSpPr>
        <p:sp>
          <p:nvSpPr>
            <p:cNvPr id="26" name="Oval 52">
              <a:extLst>
                <a:ext uri="{FF2B5EF4-FFF2-40B4-BE49-F238E27FC236}">
                  <a16:creationId xmlns:a16="http://schemas.microsoft.com/office/drawing/2014/main" id="{C1D09562-17B4-327C-8B24-78F1CFCFB21C}"/>
                </a:ext>
              </a:extLst>
            </p:cNvPr>
            <p:cNvSpPr/>
            <p:nvPr/>
          </p:nvSpPr>
          <p:spPr>
            <a:xfrm>
              <a:off x="5602574" y="5574054"/>
              <a:ext cx="1231724" cy="12317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F646C"/>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pic>
          <p:nvPicPr>
            <p:cNvPr id="27" name="Graphic 53" descr="Teacher with solid fill">
              <a:extLst>
                <a:ext uri="{FF2B5EF4-FFF2-40B4-BE49-F238E27FC236}">
                  <a16:creationId xmlns:a16="http://schemas.microsoft.com/office/drawing/2014/main" id="{C8230D8C-9BDF-A163-A54C-451897FA79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2846" y="5856667"/>
              <a:ext cx="642676" cy="720693"/>
            </a:xfrm>
            <a:prstGeom prst="rect">
              <a:avLst/>
            </a:prstGeom>
            <a:noFill/>
            <a:ln cap="flat">
              <a:noFill/>
            </a:ln>
          </p:spPr>
        </p:pic>
        <p:pic>
          <p:nvPicPr>
            <p:cNvPr id="28" name="Graphic 54" descr="Magnifying glass with solid fill">
              <a:extLst>
                <a:ext uri="{FF2B5EF4-FFF2-40B4-BE49-F238E27FC236}">
                  <a16:creationId xmlns:a16="http://schemas.microsoft.com/office/drawing/2014/main" id="{D7BF7F3E-3DC2-6163-A394-FF711DBBC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55807">
              <a:off x="6115140" y="5791114"/>
              <a:ext cx="598858" cy="623593"/>
            </a:xfrm>
            <a:prstGeom prst="rect">
              <a:avLst/>
            </a:prstGeom>
            <a:noFill/>
            <a:ln cap="flat">
              <a:noFill/>
            </a:ln>
          </p:spPr>
        </p:pic>
      </p:grpSp>
      <p:grpSp>
        <p:nvGrpSpPr>
          <p:cNvPr id="29" name="Group 31">
            <a:extLst>
              <a:ext uri="{FF2B5EF4-FFF2-40B4-BE49-F238E27FC236}">
                <a16:creationId xmlns:a16="http://schemas.microsoft.com/office/drawing/2014/main" id="{F596CDA7-8BEA-83E5-C3AF-424EF2F92523}"/>
              </a:ext>
            </a:extLst>
          </p:cNvPr>
          <p:cNvGrpSpPr/>
          <p:nvPr/>
        </p:nvGrpSpPr>
        <p:grpSpPr>
          <a:xfrm>
            <a:off x="3398449" y="1235436"/>
            <a:ext cx="1231724" cy="1231724"/>
            <a:chOff x="3398449" y="1235436"/>
            <a:chExt cx="1231724" cy="1231724"/>
          </a:xfrm>
        </p:grpSpPr>
        <p:sp>
          <p:nvSpPr>
            <p:cNvPr id="30" name="Oval 49">
              <a:extLst>
                <a:ext uri="{FF2B5EF4-FFF2-40B4-BE49-F238E27FC236}">
                  <a16:creationId xmlns:a16="http://schemas.microsoft.com/office/drawing/2014/main" id="{7012E829-08D8-9CBE-36FF-666FF3C56A23}"/>
                </a:ext>
              </a:extLst>
            </p:cNvPr>
            <p:cNvSpPr/>
            <p:nvPr/>
          </p:nvSpPr>
          <p:spPr>
            <a:xfrm>
              <a:off x="3398449" y="1235436"/>
              <a:ext cx="1231724" cy="12317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F646C"/>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pic>
          <p:nvPicPr>
            <p:cNvPr id="31" name="Graphic 50" descr="Connections with solid fill">
              <a:extLst>
                <a:ext uri="{FF2B5EF4-FFF2-40B4-BE49-F238E27FC236}">
                  <a16:creationId xmlns:a16="http://schemas.microsoft.com/office/drawing/2014/main" id="{4266BBCC-823C-59B2-B617-DAF4DF20AF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47647" y="1697949"/>
              <a:ext cx="560847" cy="628924"/>
            </a:xfrm>
            <a:prstGeom prst="rect">
              <a:avLst/>
            </a:prstGeom>
            <a:noFill/>
            <a:ln cap="flat">
              <a:noFill/>
            </a:ln>
          </p:spPr>
        </p:pic>
        <p:pic>
          <p:nvPicPr>
            <p:cNvPr id="32" name="Graphic 51" descr="Cough with solid fill">
              <a:extLst>
                <a:ext uri="{FF2B5EF4-FFF2-40B4-BE49-F238E27FC236}">
                  <a16:creationId xmlns:a16="http://schemas.microsoft.com/office/drawing/2014/main" id="{52F2173A-AD4D-0028-85BD-6350EBE965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31604" y="1430085"/>
              <a:ext cx="496455" cy="556714"/>
            </a:xfrm>
            <a:prstGeom prst="rect">
              <a:avLst/>
            </a:prstGeom>
            <a:noFill/>
            <a:ln cap="flat">
              <a:noFill/>
            </a:ln>
          </p:spPr>
        </p:pic>
      </p:grpSp>
      <p:grpSp>
        <p:nvGrpSpPr>
          <p:cNvPr id="33" name="Group 32">
            <a:extLst>
              <a:ext uri="{FF2B5EF4-FFF2-40B4-BE49-F238E27FC236}">
                <a16:creationId xmlns:a16="http://schemas.microsoft.com/office/drawing/2014/main" id="{AE90D6BC-3120-84AD-A286-1674841D214D}"/>
              </a:ext>
            </a:extLst>
          </p:cNvPr>
          <p:cNvGrpSpPr/>
          <p:nvPr/>
        </p:nvGrpSpPr>
        <p:grpSpPr>
          <a:xfrm>
            <a:off x="8043144" y="3751673"/>
            <a:ext cx="1231724" cy="1231724"/>
            <a:chOff x="8043144" y="3751673"/>
            <a:chExt cx="1231724" cy="1231724"/>
          </a:xfrm>
        </p:grpSpPr>
        <p:sp>
          <p:nvSpPr>
            <p:cNvPr id="34" name="Oval 46">
              <a:extLst>
                <a:ext uri="{FF2B5EF4-FFF2-40B4-BE49-F238E27FC236}">
                  <a16:creationId xmlns:a16="http://schemas.microsoft.com/office/drawing/2014/main" id="{854FF2CC-DB94-1A81-C395-EBBB9E7CD5B0}"/>
                </a:ext>
              </a:extLst>
            </p:cNvPr>
            <p:cNvSpPr/>
            <p:nvPr/>
          </p:nvSpPr>
          <p:spPr>
            <a:xfrm>
              <a:off x="8043144" y="3751673"/>
              <a:ext cx="1231724" cy="12317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F646C"/>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pic>
          <p:nvPicPr>
            <p:cNvPr id="35" name="Graphic 47" descr="Cheers outline">
              <a:extLst>
                <a:ext uri="{FF2B5EF4-FFF2-40B4-BE49-F238E27FC236}">
                  <a16:creationId xmlns:a16="http://schemas.microsoft.com/office/drawing/2014/main" id="{C1C9738C-BDA1-7FE7-C972-6E17B5685DF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25708" y="4263024"/>
              <a:ext cx="514651" cy="577123"/>
            </a:xfrm>
            <a:prstGeom prst="rect">
              <a:avLst/>
            </a:prstGeom>
            <a:noFill/>
            <a:ln cap="flat">
              <a:noFill/>
            </a:ln>
          </p:spPr>
        </p:pic>
        <p:pic>
          <p:nvPicPr>
            <p:cNvPr id="36" name="Graphic 48" descr="Questions with solid fill">
              <a:extLst>
                <a:ext uri="{FF2B5EF4-FFF2-40B4-BE49-F238E27FC236}">
                  <a16:creationId xmlns:a16="http://schemas.microsoft.com/office/drawing/2014/main" id="{F53D1075-EC59-A1A9-E3BC-9DA00A06508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96911" y="3865470"/>
              <a:ext cx="659446" cy="739493"/>
            </a:xfrm>
            <a:prstGeom prst="rect">
              <a:avLst/>
            </a:prstGeom>
            <a:noFill/>
            <a:ln cap="flat">
              <a:noFill/>
            </a:ln>
          </p:spPr>
        </p:pic>
      </p:grpSp>
      <p:grpSp>
        <p:nvGrpSpPr>
          <p:cNvPr id="37" name="Group 33">
            <a:extLst>
              <a:ext uri="{FF2B5EF4-FFF2-40B4-BE49-F238E27FC236}">
                <a16:creationId xmlns:a16="http://schemas.microsoft.com/office/drawing/2014/main" id="{196351C6-2238-7D51-8EBC-128532368ADE}"/>
              </a:ext>
            </a:extLst>
          </p:cNvPr>
          <p:cNvGrpSpPr/>
          <p:nvPr/>
        </p:nvGrpSpPr>
        <p:grpSpPr>
          <a:xfrm>
            <a:off x="7724165" y="1500630"/>
            <a:ext cx="1231724" cy="1231724"/>
            <a:chOff x="7724165" y="1500630"/>
            <a:chExt cx="1231724" cy="1231724"/>
          </a:xfrm>
        </p:grpSpPr>
        <p:sp>
          <p:nvSpPr>
            <p:cNvPr id="38" name="Oval 34">
              <a:extLst>
                <a:ext uri="{FF2B5EF4-FFF2-40B4-BE49-F238E27FC236}">
                  <a16:creationId xmlns:a16="http://schemas.microsoft.com/office/drawing/2014/main" id="{544D9112-EC6C-F67F-3989-6CC29BDBA3B8}"/>
                </a:ext>
              </a:extLst>
            </p:cNvPr>
            <p:cNvSpPr/>
            <p:nvPr/>
          </p:nvSpPr>
          <p:spPr>
            <a:xfrm>
              <a:off x="7724165" y="1500630"/>
              <a:ext cx="1231724" cy="12317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F646C"/>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grpSp>
          <p:nvGrpSpPr>
            <p:cNvPr id="39" name="Group 35">
              <a:extLst>
                <a:ext uri="{FF2B5EF4-FFF2-40B4-BE49-F238E27FC236}">
                  <a16:creationId xmlns:a16="http://schemas.microsoft.com/office/drawing/2014/main" id="{4F31F4D7-5896-0DAE-6007-081DB7E5FBE2}"/>
                </a:ext>
              </a:extLst>
            </p:cNvPr>
            <p:cNvGrpSpPr/>
            <p:nvPr/>
          </p:nvGrpSpPr>
          <p:grpSpPr>
            <a:xfrm>
              <a:off x="8011607" y="1762304"/>
              <a:ext cx="810285" cy="808000"/>
              <a:chOff x="8011607" y="1762304"/>
              <a:chExt cx="810285" cy="808000"/>
            </a:xfrm>
          </p:grpSpPr>
          <p:grpSp>
            <p:nvGrpSpPr>
              <p:cNvPr id="40" name="Group 36">
                <a:extLst>
                  <a:ext uri="{FF2B5EF4-FFF2-40B4-BE49-F238E27FC236}">
                    <a16:creationId xmlns:a16="http://schemas.microsoft.com/office/drawing/2014/main" id="{4D0B7109-6BAD-0DA1-51DB-CE7F79CCF73C}"/>
                  </a:ext>
                </a:extLst>
              </p:cNvPr>
              <p:cNvGrpSpPr/>
              <p:nvPr/>
            </p:nvGrpSpPr>
            <p:grpSpPr>
              <a:xfrm>
                <a:off x="8011607" y="1762304"/>
                <a:ext cx="596545" cy="685690"/>
                <a:chOff x="8011607" y="1762304"/>
                <a:chExt cx="596545" cy="685690"/>
              </a:xfrm>
            </p:grpSpPr>
            <p:sp>
              <p:nvSpPr>
                <p:cNvPr id="41" name="Rectangle 40">
                  <a:extLst>
                    <a:ext uri="{FF2B5EF4-FFF2-40B4-BE49-F238E27FC236}">
                      <a16:creationId xmlns:a16="http://schemas.microsoft.com/office/drawing/2014/main" id="{915088CA-0A37-70C9-E783-832BA51C1994}"/>
                    </a:ext>
                  </a:extLst>
                </p:cNvPr>
                <p:cNvSpPr/>
                <p:nvPr/>
              </p:nvSpPr>
              <p:spPr>
                <a:xfrm>
                  <a:off x="8017578" y="1883682"/>
                  <a:ext cx="590574" cy="550560"/>
                </a:xfrm>
                <a:prstGeom prst="rect">
                  <a:avLst/>
                </a:prstGeom>
                <a:solidFill>
                  <a:srgbClr val="0F646C"/>
                </a:solidFill>
                <a:ln w="10799"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descr="Bar graph with upward trend with solid fill">
                  <a:extLst>
                    <a:ext uri="{FF2B5EF4-FFF2-40B4-BE49-F238E27FC236}">
                      <a16:creationId xmlns:a16="http://schemas.microsoft.com/office/drawing/2014/main" id="{0B990A5E-F9EE-EFC7-26EB-9B1631EDB0D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11607" y="1869920"/>
                  <a:ext cx="517943" cy="578074"/>
                </a:xfrm>
                <a:prstGeom prst="rect">
                  <a:avLst/>
                </a:prstGeom>
                <a:noFill/>
                <a:ln cap="flat">
                  <a:noFill/>
                </a:ln>
              </p:spPr>
            </p:pic>
            <p:sp>
              <p:nvSpPr>
                <p:cNvPr id="43" name="Rectangle 42">
                  <a:extLst>
                    <a:ext uri="{FF2B5EF4-FFF2-40B4-BE49-F238E27FC236}">
                      <a16:creationId xmlns:a16="http://schemas.microsoft.com/office/drawing/2014/main" id="{6AB0E71C-0F83-5676-6488-DB0F32B58691}"/>
                    </a:ext>
                  </a:extLst>
                </p:cNvPr>
                <p:cNvSpPr/>
                <p:nvPr/>
              </p:nvSpPr>
              <p:spPr>
                <a:xfrm>
                  <a:off x="8017578" y="1762304"/>
                  <a:ext cx="590574" cy="81756"/>
                </a:xfrm>
                <a:prstGeom prst="rect">
                  <a:avLst/>
                </a:prstGeom>
                <a:solidFill>
                  <a:srgbClr val="0F646C"/>
                </a:solidFill>
                <a:ln w="10799"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07EDB002-8AE1-1EB4-81DE-2629E9DCEA1F}"/>
                    </a:ext>
                  </a:extLst>
                </p:cNvPr>
                <p:cNvSpPr/>
                <p:nvPr/>
              </p:nvSpPr>
              <p:spPr>
                <a:xfrm>
                  <a:off x="8041471" y="1786710"/>
                  <a:ext cx="267571" cy="3295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82F62C91-F137-D9DF-7640-62C1E2D8A9DD}"/>
                    </a:ext>
                  </a:extLst>
                </p:cNvPr>
                <p:cNvSpPr/>
                <p:nvPr/>
              </p:nvSpPr>
              <p:spPr>
                <a:xfrm>
                  <a:off x="8473342" y="1786710"/>
                  <a:ext cx="29525" cy="329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F58EDC7C-E656-33BC-28B3-B5E948BCDDD6}"/>
                    </a:ext>
                  </a:extLst>
                </p:cNvPr>
                <p:cNvSpPr/>
                <p:nvPr/>
              </p:nvSpPr>
              <p:spPr>
                <a:xfrm>
                  <a:off x="8540752" y="1786710"/>
                  <a:ext cx="29525" cy="3295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7" name="Group 37">
                <a:extLst>
                  <a:ext uri="{FF2B5EF4-FFF2-40B4-BE49-F238E27FC236}">
                    <a16:creationId xmlns:a16="http://schemas.microsoft.com/office/drawing/2014/main" id="{11E0AF6F-8D70-2A6B-DF26-8DF372EB6703}"/>
                  </a:ext>
                </a:extLst>
              </p:cNvPr>
              <p:cNvGrpSpPr/>
              <p:nvPr/>
            </p:nvGrpSpPr>
            <p:grpSpPr>
              <a:xfrm>
                <a:off x="8429295" y="2132133"/>
                <a:ext cx="392597" cy="438171"/>
                <a:chOff x="8429295" y="2132133"/>
                <a:chExt cx="392597" cy="438171"/>
              </a:xfrm>
            </p:grpSpPr>
            <p:sp>
              <p:nvSpPr>
                <p:cNvPr id="48" name="Oval 38">
                  <a:extLst>
                    <a:ext uri="{FF2B5EF4-FFF2-40B4-BE49-F238E27FC236}">
                      <a16:creationId xmlns:a16="http://schemas.microsoft.com/office/drawing/2014/main" id="{0C05F78D-6207-7541-E3FA-0E1259226C58}"/>
                    </a:ext>
                  </a:extLst>
                </p:cNvPr>
                <p:cNvSpPr/>
                <p:nvPr/>
              </p:nvSpPr>
              <p:spPr>
                <a:xfrm>
                  <a:off x="8505776" y="2240298"/>
                  <a:ext cx="236034" cy="2669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0799" cap="flat">
                  <a:solidFill>
                    <a:srgbClr val="08474D"/>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A" sz="1350" b="0" i="0" u="none" strike="noStrike" kern="1200" cap="none" spc="0" normalizeH="0" baseline="0" noProof="0">
                    <a:ln>
                      <a:noFill/>
                    </a:ln>
                    <a:solidFill>
                      <a:srgbClr val="FFFFFF"/>
                    </a:solidFill>
                    <a:effectLst/>
                    <a:uLnTx/>
                    <a:uFillTx/>
                    <a:latin typeface="Arial"/>
                    <a:ea typeface="+mn-ea"/>
                    <a:cs typeface="+mn-cs"/>
                  </a:endParaRPr>
                </a:p>
              </p:txBody>
            </p:sp>
            <p:pic>
              <p:nvPicPr>
                <p:cNvPr id="49" name="Graphic 39" descr="Stopwatch with solid fill">
                  <a:extLst>
                    <a:ext uri="{FF2B5EF4-FFF2-40B4-BE49-F238E27FC236}">
                      <a16:creationId xmlns:a16="http://schemas.microsoft.com/office/drawing/2014/main" id="{3605FBAA-545B-FD41-7F04-373D27116E1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29295" y="2132133"/>
                  <a:ext cx="392597" cy="438171"/>
                </a:xfrm>
                <a:prstGeom prst="rect">
                  <a:avLst/>
                </a:prstGeom>
                <a:noFill/>
                <a:ln cap="flat">
                  <a:noFill/>
                </a:ln>
              </p:spPr>
            </p:pic>
          </p:grpSp>
        </p:grpSp>
      </p:grpSp>
      <p:sp>
        <p:nvSpPr>
          <p:cNvPr id="50" name="TextBox 23">
            <a:extLst>
              <a:ext uri="{FF2B5EF4-FFF2-40B4-BE49-F238E27FC236}">
                <a16:creationId xmlns:a16="http://schemas.microsoft.com/office/drawing/2014/main" id="{274DF0BA-DCB9-4E4C-440D-850845F56FDB}"/>
              </a:ext>
            </a:extLst>
          </p:cNvPr>
          <p:cNvSpPr txBox="1"/>
          <p:nvPr/>
        </p:nvSpPr>
        <p:spPr>
          <a:xfrm>
            <a:off x="328238" y="2711195"/>
            <a:ext cx="3603554" cy="4170372"/>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CA" sz="1200" b="1" i="0" u="none" strike="noStrike" kern="1200" cap="none" spc="0" normalizeH="0" baseline="0" noProof="0">
                <a:ln>
                  <a:noFill/>
                </a:ln>
                <a:solidFill>
                  <a:srgbClr val="000000"/>
                </a:solidFill>
                <a:effectLst/>
                <a:uLnTx/>
                <a:uFillTx/>
                <a:latin typeface="Arial"/>
                <a:ea typeface="+mn-ea"/>
                <a:cs typeface="Arial"/>
              </a:rPr>
              <a:t>Services Available to Defence Team</a:t>
            </a:r>
            <a:endParaRPr lang="en-CA" sz="1200" b="1" i="0" u="none" strike="noStrike" kern="120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1200" cap="none" spc="0" normalizeH="0" baseline="0" noProof="0">
                <a:ln>
                  <a:noFill/>
                </a:ln>
                <a:solidFill>
                  <a:srgbClr val="000000"/>
                </a:solidFill>
                <a:effectLst/>
                <a:uLnTx/>
                <a:uFillTx/>
                <a:latin typeface="Arial"/>
                <a:cs typeface="Arial"/>
              </a:rPr>
              <a:t>Training and Education Programs</a:t>
            </a:r>
            <a:endParaRPr lang="en-CA" sz="1200" b="0" i="0" u="none" strike="noStrike" kern="1200" cap="none" spc="0" normalizeH="0" baseline="0" noProof="0">
              <a:ln>
                <a:noFill/>
              </a:ln>
              <a:solidFill>
                <a:srgbClr val="000000"/>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100" b="0" i="0" u="none" strike="noStrike" kern="0" cap="none" spc="0" normalizeH="0" baseline="0" noProof="0">
                <a:ln>
                  <a:noFill/>
                </a:ln>
                <a:solidFill>
                  <a:srgbClr val="000000"/>
                </a:solidFill>
                <a:effectLst/>
                <a:uLnTx/>
                <a:uFillTx/>
                <a:latin typeface="Arial"/>
                <a:cs typeface="Arial"/>
              </a:rPr>
              <a:t>GBA+ for Defence and Leaders</a:t>
            </a:r>
            <a:endParaRPr lang="en-CA" sz="1100" b="0" i="0" u="none" strike="noStrike" kern="0" cap="none" spc="0" normalizeH="0" baseline="0" noProof="0">
              <a:ln>
                <a:noFill/>
              </a:ln>
              <a:solidFill>
                <a:srgbClr val="000000"/>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100" b="0" i="0" u="none" strike="noStrike" kern="0" cap="none" spc="0" normalizeH="0" baseline="0" noProof="0">
                <a:ln>
                  <a:noFill/>
                </a:ln>
                <a:solidFill>
                  <a:srgbClr val="000000"/>
                </a:solidFill>
                <a:effectLst/>
                <a:uLnTx/>
                <a:uFillTx/>
                <a:latin typeface="Arial"/>
                <a:cs typeface="Arial"/>
              </a:rPr>
              <a:t>Culture Evolution Coordinator</a:t>
            </a:r>
            <a:endParaRPr lang="en-CA" sz="1100" b="0" i="0" u="none" strike="noStrike" kern="0" cap="none" spc="0" normalizeH="0" baseline="0" noProof="0">
              <a:ln>
                <a:noFill/>
              </a:ln>
              <a:solidFill>
                <a:srgbClr val="000000"/>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100" b="0" i="0" u="none" strike="noStrike" kern="0" cap="none" spc="0" normalizeH="0" baseline="0" noProof="0">
                <a:ln>
                  <a:noFill/>
                </a:ln>
                <a:solidFill>
                  <a:srgbClr val="000000"/>
                </a:solidFill>
                <a:effectLst/>
                <a:uLnTx/>
                <a:uFillTx/>
                <a:latin typeface="Arial"/>
                <a:cs typeface="Arial"/>
              </a:rPr>
              <a:t>Victim Liaison Officer</a:t>
            </a:r>
            <a:endParaRPr lang="en-CA" sz="1100" b="0" i="0" u="none" strike="noStrike" kern="0" cap="none" spc="0" normalizeH="0" baseline="0" noProof="0">
              <a:ln>
                <a:noFill/>
              </a:ln>
              <a:solidFill>
                <a:srgbClr val="000000"/>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100" b="0" i="0" u="none" strike="noStrike" kern="0" cap="none" spc="0" normalizeH="0" baseline="0" noProof="0">
                <a:ln>
                  <a:noFill/>
                </a:ln>
                <a:solidFill>
                  <a:srgbClr val="000000"/>
                </a:solidFill>
                <a:effectLst/>
                <a:uLnTx/>
                <a:uFillTx/>
                <a:latin typeface="Arial"/>
                <a:cs typeface="Arial"/>
              </a:rPr>
              <a:t>Various course facilitators</a:t>
            </a:r>
            <a:endParaRPr lang="en-CA" sz="1100" b="0" i="0" u="none" strike="noStrike" kern="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0" cap="none" spc="0" normalizeH="0" baseline="0" noProof="0">
                <a:ln>
                  <a:noFill/>
                </a:ln>
                <a:solidFill>
                  <a:srgbClr val="000000"/>
                </a:solidFill>
                <a:effectLst/>
                <a:uLnTx/>
                <a:uFillTx/>
                <a:latin typeface="Arial"/>
                <a:cs typeface="Arial"/>
              </a:rPr>
              <a:t>Professional conduct scenarios and    vignettes for unit level discussions</a:t>
            </a:r>
            <a:endParaRPr lang="en-CA" sz="1200" b="0" i="0" u="none" strike="noStrike" kern="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0" cap="none" spc="0" normalizeH="0" baseline="0" noProof="0">
                <a:ln>
                  <a:noFill/>
                </a:ln>
                <a:solidFill>
                  <a:srgbClr val="000000"/>
                </a:solidFill>
                <a:effectLst/>
                <a:uLnTx/>
                <a:uFillTx/>
                <a:latin typeface="Arial"/>
                <a:cs typeface="Arial"/>
              </a:rPr>
              <a:t>Restorative Engagement Defence Representatives and Alumni Program</a:t>
            </a:r>
            <a:endParaRPr lang="en-CA" sz="1200" b="0" i="0" u="none" strike="noStrike" kern="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0" cap="none" spc="0" normalizeH="0" baseline="0" noProof="0">
                <a:ln>
                  <a:noFill/>
                </a:ln>
                <a:solidFill>
                  <a:srgbClr val="000000"/>
                </a:solidFill>
                <a:effectLst/>
                <a:uLnTx/>
                <a:uFillTx/>
                <a:latin typeface="Arial"/>
                <a:cs typeface="Arial"/>
              </a:rPr>
              <a:t>Reintegration to Unit/Workforce Guide</a:t>
            </a:r>
            <a:endParaRPr lang="en-CA" sz="1200" b="0" i="0" u="none" strike="noStrike" kern="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1200" cap="none" spc="0" normalizeH="0" baseline="0" noProof="0">
                <a:ln>
                  <a:noFill/>
                </a:ln>
                <a:solidFill>
                  <a:srgbClr val="000000"/>
                </a:solidFill>
                <a:effectLst/>
                <a:uLnTx/>
                <a:uFillTx/>
                <a:latin typeface="Arial"/>
                <a:cs typeface="Arial"/>
              </a:rPr>
              <a:t>SM and HC Spectrum Guidance</a:t>
            </a:r>
            <a:endParaRPr lang="en-CA" sz="1200" b="0" i="0" u="none" strike="noStrike" kern="120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1200" cap="none" spc="0" normalizeH="0" baseline="0" noProof="0">
                <a:ln>
                  <a:noFill/>
                </a:ln>
                <a:solidFill>
                  <a:srgbClr val="000000"/>
                </a:solidFill>
                <a:effectLst/>
                <a:uLnTx/>
                <a:uFillTx/>
                <a:latin typeface="Arial"/>
                <a:cs typeface="Arial"/>
              </a:rPr>
              <a:t>SMITS and HCITS admin and</a:t>
            </a:r>
            <a:r>
              <a:rPr kumimoji="0" lang="en-CA" sz="1200" b="0" i="0" u="none" strike="noStrike" kern="0" cap="none" spc="0" normalizeH="0" baseline="0" noProof="0">
                <a:ln>
                  <a:noFill/>
                </a:ln>
                <a:solidFill>
                  <a:srgbClr val="000000"/>
                </a:solidFill>
                <a:effectLst/>
                <a:uLnTx/>
                <a:uFillTx/>
                <a:latin typeface="Arial"/>
                <a:cs typeface="Arial"/>
              </a:rPr>
              <a:t> </a:t>
            </a:r>
            <a:r>
              <a:rPr kumimoji="0" lang="en-CA" sz="1200" b="0" i="0" u="none" strike="noStrike" kern="1200" cap="none" spc="0" normalizeH="0" baseline="0" noProof="0">
                <a:ln>
                  <a:noFill/>
                </a:ln>
                <a:solidFill>
                  <a:srgbClr val="000000"/>
                </a:solidFill>
                <a:effectLst/>
                <a:uLnTx/>
                <a:uFillTx/>
                <a:latin typeface="Arial"/>
                <a:cs typeface="Arial"/>
              </a:rPr>
              <a:t>Trend Analysis</a:t>
            </a:r>
            <a:endParaRPr lang="en-CA" sz="1200" b="0" i="0" u="none" strike="noStrike" kern="120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0" cap="none" spc="0" normalizeH="0" baseline="0" noProof="0">
                <a:ln>
                  <a:noFill/>
                </a:ln>
                <a:solidFill>
                  <a:srgbClr val="000000"/>
                </a:solidFill>
                <a:effectLst/>
                <a:uLnTx/>
                <a:uFillTx/>
                <a:latin typeface="Arial"/>
                <a:cs typeface="Arial"/>
              </a:rPr>
              <a:t>SMSRC Military Liaison to CoC and members</a:t>
            </a:r>
            <a:endParaRPr lang="en-CA" sz="1200" b="0" i="0" u="none" strike="noStrike" kern="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0" cap="none" spc="0" normalizeH="0" baseline="0" noProof="0">
                <a:ln>
                  <a:noFill/>
                </a:ln>
                <a:solidFill>
                  <a:srgbClr val="000000"/>
                </a:solidFill>
                <a:effectLst/>
                <a:uLnTx/>
                <a:uFillTx/>
                <a:latin typeface="Arial"/>
                <a:cs typeface="Arial"/>
              </a:rPr>
              <a:t>VLO Management</a:t>
            </a:r>
            <a:endParaRPr lang="en-CA" sz="1200" b="0" i="0" u="none" strike="noStrike" kern="0" cap="none" spc="0" normalizeH="0" baseline="0" noProof="0">
              <a:ln>
                <a:noFill/>
              </a:ln>
              <a:solidFill>
                <a:srgbClr val="000000"/>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Pct val="100000"/>
              <a:buFontTx/>
              <a:buChar char="-"/>
              <a:tabLst/>
              <a:defRPr sz="1800" b="0" i="0" u="none" strike="noStrike" kern="0" cap="none" spc="0" baseline="0">
                <a:solidFill>
                  <a:srgbClr val="000000"/>
                </a:solidFill>
                <a:uFillTx/>
              </a:defRPr>
            </a:pPr>
            <a:r>
              <a:rPr kumimoji="0" lang="en-CA" sz="1200" b="0" i="0" u="none" strike="noStrike" kern="1200" cap="none" spc="0" normalizeH="0" baseline="0" noProof="0">
                <a:ln>
                  <a:noFill/>
                </a:ln>
                <a:solidFill>
                  <a:srgbClr val="000000"/>
                </a:solidFill>
                <a:effectLst/>
                <a:uLnTx/>
                <a:uFillTx/>
                <a:latin typeface="Arial"/>
                <a:cs typeface="Arial"/>
              </a:rPr>
              <a:t>Professional Conduct Advice to develop L2/3/4 Culture Programs</a:t>
            </a:r>
            <a:endParaRPr lang="en-CA" sz="1400" b="0" i="0" u="none" strike="noStrike" kern="1200" cap="none" spc="0" normalizeH="0" baseline="0" noProof="0">
              <a:ln>
                <a:noFill/>
              </a:ln>
              <a:solidFill>
                <a:srgbClr val="000000"/>
              </a:solidFill>
              <a:effectLst/>
              <a:highlight>
                <a:srgbClr val="FFFF00"/>
              </a:highlight>
              <a:uLnTx/>
              <a:uFillTx/>
              <a:latin typeface="Arial" pitchFamily="34"/>
              <a:cs typeface="Arial" pitchFamily="34"/>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HAPENAME" val="Subtitle"/>
</p:tagLst>
</file>

<file path=ppt/tags/tag11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xml><?xml version="1.0" encoding="utf-8"?>
<p:tagLst xmlns:a="http://schemas.openxmlformats.org/drawingml/2006/main" xmlns:r="http://schemas.openxmlformats.org/officeDocument/2006/relationships" xmlns:p="http://schemas.openxmlformats.org/presentationml/2006/main">
  <p:tag name="SHAPENAME" val="5. Source"/>
</p:tagLst>
</file>

<file path=ppt/tags/tag1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2.xml><?xml version="1.0" encoding="utf-8"?>
<p:tagLst xmlns:a="http://schemas.openxmlformats.org/drawingml/2006/main" xmlns:r="http://schemas.openxmlformats.org/officeDocument/2006/relationships" xmlns:p="http://schemas.openxmlformats.org/presentationml/2006/main">
  <p:tag name="SHAPENAME" val="Title"/>
</p:tagLst>
</file>

<file path=ppt/tags/tag1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xml><?xml version="1.0" encoding="utf-8"?>
<p:tagLst xmlns:a="http://schemas.openxmlformats.org/drawingml/2006/main" xmlns:r="http://schemas.openxmlformats.org/officeDocument/2006/relationships" xmlns:p="http://schemas.openxmlformats.org/presentationml/2006/main">
  <p:tag name="SHAPENAME" val="5. Source"/>
</p:tagLst>
</file>

<file path=ppt/tags/tag1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SHAPENAME" val="5. Source"/>
</p:tagLst>
</file>

<file path=ppt/tags/tag1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xml><?xml version="1.0" encoding="utf-8"?>
<p:tagLst xmlns:a="http://schemas.openxmlformats.org/drawingml/2006/main" xmlns:r="http://schemas.openxmlformats.org/officeDocument/2006/relationships" xmlns:p="http://schemas.openxmlformats.org/presentationml/2006/main">
  <p:tag name="SHAPENAME" val="5. Sourc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xml><?xml version="1.0" encoding="utf-8"?>
<p:tagLst xmlns:a="http://schemas.openxmlformats.org/drawingml/2006/main" xmlns:r="http://schemas.openxmlformats.org/officeDocument/2006/relationships" xmlns:p="http://schemas.openxmlformats.org/presentationml/2006/main">
  <p:tag name="SHAPENAME" val="5. Source"/>
</p:tagLst>
</file>

<file path=ppt/tags/tag1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xml><?xml version="1.0" encoding="utf-8"?>
<p:tagLst xmlns:a="http://schemas.openxmlformats.org/drawingml/2006/main" xmlns:r="http://schemas.openxmlformats.org/officeDocument/2006/relationships" xmlns:p="http://schemas.openxmlformats.org/presentationml/2006/main">
  <p:tag name="SHAPENAME" val="5. Source"/>
</p:tagLst>
</file>

<file path=ppt/tags/tag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SHAPENAME" val="5. Source"/>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SHAPENAME" val="5. Sourc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8.xml><?xml version="1.0" encoding="utf-8"?>
<p:tagLst xmlns:a="http://schemas.openxmlformats.org/drawingml/2006/main" xmlns:r="http://schemas.openxmlformats.org/officeDocument/2006/relationships" xmlns:p="http://schemas.openxmlformats.org/presentationml/2006/main">
  <p:tag name="SHAPENAME" val="5. Sourc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SHAPENAME" val="5. Sourc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2.xml><?xml version="1.0" encoding="utf-8"?>
<p:tagLst xmlns:a="http://schemas.openxmlformats.org/drawingml/2006/main" xmlns:r="http://schemas.openxmlformats.org/officeDocument/2006/relationships" xmlns:p="http://schemas.openxmlformats.org/presentationml/2006/main">
  <p:tag name="SHAPENAME" val="5. Sourc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75.xml><?xml version="1.0" encoding="utf-8"?>
<p:tagLst xmlns:a="http://schemas.openxmlformats.org/drawingml/2006/main" xmlns:r="http://schemas.openxmlformats.org/officeDocument/2006/relationships" xmlns:p="http://schemas.openxmlformats.org/presentationml/2006/main">
  <p:tag name="SHAPENAME" val="4. Footnote"/>
</p:tagLst>
</file>

<file path=ppt/tags/tag1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xml><?xml version="1.0" encoding="utf-8"?>
<p:tagLst xmlns:a="http://schemas.openxmlformats.org/drawingml/2006/main" xmlns:r="http://schemas.openxmlformats.org/officeDocument/2006/relationships" xmlns:p="http://schemas.openxmlformats.org/presentationml/2006/main">
  <p:tag name="NAME" val="ACET"/>
</p:tagLst>
</file>

<file path=ppt/tags/tag178.xml><?xml version="1.0" encoding="utf-8"?>
<p:tagLst xmlns:a="http://schemas.openxmlformats.org/drawingml/2006/main" xmlns:r="http://schemas.openxmlformats.org/officeDocument/2006/relationships" xmlns:p="http://schemas.openxmlformats.org/presentationml/2006/main">
  <p:tag name="NAME" val="Moon"/>
</p:tagLst>
</file>

<file path=ppt/tags/tag179.xml><?xml version="1.0" encoding="utf-8"?>
<p:tagLst xmlns:a="http://schemas.openxmlformats.org/drawingml/2006/main" xmlns:r="http://schemas.openxmlformats.org/officeDocument/2006/relationships" xmlns:p="http://schemas.openxmlformats.org/presentationml/2006/main">
  <p:tag name="NAME" val="Moon"/>
</p:tagLst>
</file>

<file path=ppt/tags/tag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xml><?xml version="1.0" encoding="utf-8"?>
<p:tagLst xmlns:a="http://schemas.openxmlformats.org/drawingml/2006/main" xmlns:r="http://schemas.openxmlformats.org/officeDocument/2006/relationships" xmlns:p="http://schemas.openxmlformats.org/presentationml/2006/main">
  <p:tag name="NAME" val="Moon"/>
</p:tagLst>
</file>

<file path=ppt/tags/tag181.xml><?xml version="1.0" encoding="utf-8"?>
<p:tagLst xmlns:a="http://schemas.openxmlformats.org/drawingml/2006/main" xmlns:r="http://schemas.openxmlformats.org/officeDocument/2006/relationships" xmlns:p="http://schemas.openxmlformats.org/presentationml/2006/main">
  <p:tag name="NAME" val="Moon"/>
</p:tagLst>
</file>

<file path=ppt/tags/tag182.xml><?xml version="1.0" encoding="utf-8"?>
<p:tagLst xmlns:a="http://schemas.openxmlformats.org/drawingml/2006/main" xmlns:r="http://schemas.openxmlformats.org/officeDocument/2006/relationships" xmlns:p="http://schemas.openxmlformats.org/presentationml/2006/main">
  <p:tag name="NAME" val="Moon"/>
</p:tagLst>
</file>

<file path=ppt/tags/tag183.xml><?xml version="1.0" encoding="utf-8"?>
<p:tagLst xmlns:a="http://schemas.openxmlformats.org/drawingml/2006/main" xmlns:r="http://schemas.openxmlformats.org/officeDocument/2006/relationships" xmlns:p="http://schemas.openxmlformats.org/presentationml/2006/main">
  <p:tag name="ANGLE" val="5"/>
</p:tagLst>
</file>

<file path=ppt/tags/tag184.xml><?xml version="1.0" encoding="utf-8"?>
<p:tagLst xmlns:a="http://schemas.openxmlformats.org/drawingml/2006/main" xmlns:r="http://schemas.openxmlformats.org/officeDocument/2006/relationships" xmlns:p="http://schemas.openxmlformats.org/presentationml/2006/main">
  <p:tag name="ANGLE" val="5"/>
</p:tagLst>
</file>

<file path=ppt/tags/tag185.xml><?xml version="1.0" encoding="utf-8"?>
<p:tagLst xmlns:a="http://schemas.openxmlformats.org/drawingml/2006/main" xmlns:r="http://schemas.openxmlformats.org/officeDocument/2006/relationships" xmlns:p="http://schemas.openxmlformats.org/presentationml/2006/main">
  <p:tag name="ANGLE" val="4"/>
</p:tagLst>
</file>

<file path=ppt/tags/tag186.xml><?xml version="1.0" encoding="utf-8"?>
<p:tagLst xmlns:a="http://schemas.openxmlformats.org/drawingml/2006/main" xmlns:r="http://schemas.openxmlformats.org/officeDocument/2006/relationships" xmlns:p="http://schemas.openxmlformats.org/presentationml/2006/main">
  <p:tag name="ANGLE" val="4"/>
</p:tagLst>
</file>

<file path=ppt/tags/tag187.xml><?xml version="1.0" encoding="utf-8"?>
<p:tagLst xmlns:a="http://schemas.openxmlformats.org/drawingml/2006/main" xmlns:r="http://schemas.openxmlformats.org/officeDocument/2006/relationships" xmlns:p="http://schemas.openxmlformats.org/presentationml/2006/main">
  <p:tag name="ANGLE" val="3"/>
</p:tagLst>
</file>

<file path=ppt/tags/tag188.xml><?xml version="1.0" encoding="utf-8"?>
<p:tagLst xmlns:a="http://schemas.openxmlformats.org/drawingml/2006/main" xmlns:r="http://schemas.openxmlformats.org/officeDocument/2006/relationships" xmlns:p="http://schemas.openxmlformats.org/presentationml/2006/main">
  <p:tag name="ANGLE" val="3"/>
</p:tagLst>
</file>

<file path=ppt/tags/tag189.xml><?xml version="1.0" encoding="utf-8"?>
<p:tagLst xmlns:a="http://schemas.openxmlformats.org/drawingml/2006/main" xmlns:r="http://schemas.openxmlformats.org/officeDocument/2006/relationships" xmlns:p="http://schemas.openxmlformats.org/presentationml/2006/main">
  <p:tag name="ANGLE" val="2"/>
</p:tagLst>
</file>

<file path=ppt/tags/tag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0.xml><?xml version="1.0" encoding="utf-8"?>
<p:tagLst xmlns:a="http://schemas.openxmlformats.org/drawingml/2006/main" xmlns:r="http://schemas.openxmlformats.org/officeDocument/2006/relationships" xmlns:p="http://schemas.openxmlformats.org/presentationml/2006/main">
  <p:tag name="ANGLE" val="2"/>
</p:tagLst>
</file>

<file path=ppt/tags/tag191.xml><?xml version="1.0" encoding="utf-8"?>
<p:tagLst xmlns:a="http://schemas.openxmlformats.org/drawingml/2006/main" xmlns:r="http://schemas.openxmlformats.org/officeDocument/2006/relationships" xmlns:p="http://schemas.openxmlformats.org/presentationml/2006/main">
  <p:tag name="ANGLE" val="1"/>
</p:tagLst>
</file>

<file path=ppt/tags/tag192.xml><?xml version="1.0" encoding="utf-8"?>
<p:tagLst xmlns:a="http://schemas.openxmlformats.org/drawingml/2006/main" xmlns:r="http://schemas.openxmlformats.org/officeDocument/2006/relationships" xmlns:p="http://schemas.openxmlformats.org/presentationml/2006/main">
  <p:tag name="ANGLE" val="1"/>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9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96.xml><?xml version="1.0" encoding="utf-8"?>
<p:tagLst xmlns:a="http://schemas.openxmlformats.org/drawingml/2006/main" xmlns:r="http://schemas.openxmlformats.org/officeDocument/2006/relationships" xmlns:p="http://schemas.openxmlformats.org/presentationml/2006/main">
  <p:tag name="SHAPENAME" val="Subtitle"/>
</p:tagLst>
</file>

<file path=ppt/tags/tag197.xml><?xml version="1.0" encoding="utf-8"?>
<p:tagLst xmlns:a="http://schemas.openxmlformats.org/drawingml/2006/main" xmlns:r="http://schemas.openxmlformats.org/officeDocument/2006/relationships" xmlns:p="http://schemas.openxmlformats.org/presentationml/2006/main">
  <p:tag name="SHAPENAME" val="Titl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2.xml><?xml version="1.0" encoding="utf-8"?>
<p:tagLst xmlns:a="http://schemas.openxmlformats.org/drawingml/2006/main" xmlns:r="http://schemas.openxmlformats.org/officeDocument/2006/relationships" xmlns:p="http://schemas.openxmlformats.org/presentationml/2006/main">
  <p:tag name="SHAPENAME" val="5. Source"/>
</p:tagLst>
</file>

<file path=ppt/tags/tag2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9.xml><?xml version="1.0" encoding="utf-8"?>
<p:tagLst xmlns:a="http://schemas.openxmlformats.org/drawingml/2006/main" xmlns:r="http://schemas.openxmlformats.org/officeDocument/2006/relationships" xmlns:p="http://schemas.openxmlformats.org/presentationml/2006/main">
  <p:tag name="SHAPENAME" val="5. Sourc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5.xml><?xml version="1.0" encoding="utf-8"?>
<p:tagLst xmlns:a="http://schemas.openxmlformats.org/drawingml/2006/main" xmlns:r="http://schemas.openxmlformats.org/officeDocument/2006/relationships" xmlns:p="http://schemas.openxmlformats.org/presentationml/2006/main">
  <p:tag name="SHAPENAME" val="5. Source"/>
</p:tagLst>
</file>

<file path=ppt/tags/tag2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SHAPENAME" val="4. Footnote"/>
</p:tagLst>
</file>

<file path=ppt/tags/tag2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8.xml><?xml version="1.0" encoding="utf-8"?>
<p:tagLst xmlns:a="http://schemas.openxmlformats.org/drawingml/2006/main" xmlns:r="http://schemas.openxmlformats.org/officeDocument/2006/relationships" xmlns:p="http://schemas.openxmlformats.org/presentationml/2006/main">
  <p:tag name="SHAPENAME" val="5. Source"/>
</p:tagLst>
</file>

<file path=ppt/tags/tag2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3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5.xml><?xml version="1.0" encoding="utf-8"?>
<p:tagLst xmlns:a="http://schemas.openxmlformats.org/drawingml/2006/main" xmlns:r="http://schemas.openxmlformats.org/officeDocument/2006/relationships" xmlns:p="http://schemas.openxmlformats.org/presentationml/2006/main">
  <p:tag name="SHAPENAME" val="5. Source"/>
</p:tagLst>
</file>

<file path=ppt/tags/tag2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xml><?xml version="1.0" encoding="utf-8"?>
<p:tagLst xmlns:a="http://schemas.openxmlformats.org/drawingml/2006/main" xmlns:r="http://schemas.openxmlformats.org/officeDocument/2006/relationships" xmlns:p="http://schemas.openxmlformats.org/presentationml/2006/main">
  <p:tag name="NAME" val="ACET"/>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2.xml><?xml version="1.0" encoding="utf-8"?>
<p:tagLst xmlns:a="http://schemas.openxmlformats.org/drawingml/2006/main" xmlns:r="http://schemas.openxmlformats.org/officeDocument/2006/relationships" xmlns:p="http://schemas.openxmlformats.org/presentationml/2006/main">
  <p:tag name="SHAPENAME" val="5. Source"/>
</p:tagLst>
</file>

<file path=ppt/tags/tag2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60.xml><?xml version="1.0" encoding="utf-8"?>
<p:tagLst xmlns:a="http://schemas.openxmlformats.org/drawingml/2006/main" xmlns:r="http://schemas.openxmlformats.org/officeDocument/2006/relationships" xmlns:p="http://schemas.openxmlformats.org/presentationml/2006/main">
  <p:tag name="SHAPENAME" val="5. Source"/>
</p:tagLst>
</file>

<file path=ppt/tags/tag2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xml><?xml version="1.0" encoding="utf-8"?>
<p:tagLst xmlns:a="http://schemas.openxmlformats.org/drawingml/2006/main" xmlns:r="http://schemas.openxmlformats.org/officeDocument/2006/relationships" xmlns:p="http://schemas.openxmlformats.org/presentationml/2006/main">
  <p:tag name="SHAPENAME" val="5. Source"/>
</p:tagLst>
</file>

<file path=ppt/tags/tag2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3.xml><?xml version="1.0" encoding="utf-8"?>
<p:tagLst xmlns:a="http://schemas.openxmlformats.org/drawingml/2006/main" xmlns:r="http://schemas.openxmlformats.org/officeDocument/2006/relationships" xmlns:p="http://schemas.openxmlformats.org/presentationml/2006/main">
  <p:tag name="SHAPENAME" val="5. Source"/>
</p:tagLst>
</file>

<file path=ppt/tags/tag2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29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2.xml><?xml version="1.0" encoding="utf-8"?>
<p:tagLst xmlns:a="http://schemas.openxmlformats.org/drawingml/2006/main" xmlns:r="http://schemas.openxmlformats.org/officeDocument/2006/relationships" xmlns:p="http://schemas.openxmlformats.org/presentationml/2006/main">
  <p:tag name="SHAPENAME" val="5. Source"/>
</p:tagLst>
</file>

<file path=ppt/tags/tag29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ANGLE" val="5"/>
</p:tagLst>
</file>

<file path=ppt/tags/tag300.xml><?xml version="1.0" encoding="utf-8"?>
<p:tagLst xmlns:a="http://schemas.openxmlformats.org/drawingml/2006/main" xmlns:r="http://schemas.openxmlformats.org/officeDocument/2006/relationships" xmlns:p="http://schemas.openxmlformats.org/presentationml/2006/main">
  <p:tag name="SHAPENAME" val="5. Source"/>
</p:tagLst>
</file>

<file path=ppt/tags/tag3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8.xml><?xml version="1.0" encoding="utf-8"?>
<p:tagLst xmlns:a="http://schemas.openxmlformats.org/drawingml/2006/main" xmlns:r="http://schemas.openxmlformats.org/officeDocument/2006/relationships" xmlns:p="http://schemas.openxmlformats.org/presentationml/2006/main">
  <p:tag name="SHAPENAME" val="5. Source"/>
</p:tagLst>
</file>

<file path=ppt/tags/tag3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xml><?xml version="1.0" encoding="utf-8"?>
<p:tagLst xmlns:a="http://schemas.openxmlformats.org/drawingml/2006/main" xmlns:r="http://schemas.openxmlformats.org/officeDocument/2006/relationships" xmlns:p="http://schemas.openxmlformats.org/presentationml/2006/main">
  <p:tag name="ANGLE" val="5"/>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2.xml><?xml version="1.0" encoding="utf-8"?>
<p:tagLst xmlns:a="http://schemas.openxmlformats.org/drawingml/2006/main" xmlns:r="http://schemas.openxmlformats.org/officeDocument/2006/relationships" xmlns:p="http://schemas.openxmlformats.org/presentationml/2006/main">
  <p:tag name="SHAPENAME" val="5. Source"/>
</p:tagLst>
</file>

<file path=ppt/tags/tag3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SHAPENAME" val="5. Sourc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xml><?xml version="1.0" encoding="utf-8"?>
<p:tagLst xmlns:a="http://schemas.openxmlformats.org/drawingml/2006/main" xmlns:r="http://schemas.openxmlformats.org/officeDocument/2006/relationships" xmlns:p="http://schemas.openxmlformats.org/presentationml/2006/main">
  <p:tag name="ANGLE" val="4"/>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SHAPENAME" val="5. Sourc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5.xml><?xml version="1.0" encoding="utf-8"?>
<p:tagLst xmlns:a="http://schemas.openxmlformats.org/drawingml/2006/main" xmlns:r="http://schemas.openxmlformats.org/officeDocument/2006/relationships" xmlns:p="http://schemas.openxmlformats.org/presentationml/2006/main">
  <p:tag name="SHAPENAME" val="5. Sourc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28.xml><?xml version="1.0" encoding="utf-8"?>
<p:tagLst xmlns:a="http://schemas.openxmlformats.org/drawingml/2006/main" xmlns:r="http://schemas.openxmlformats.org/officeDocument/2006/relationships" xmlns:p="http://schemas.openxmlformats.org/presentationml/2006/main">
  <p:tag name="SHAPENAME" val="4. Footnote"/>
</p:tagLst>
</file>

<file path=ppt/tags/tag3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xml><?xml version="1.0" encoding="utf-8"?>
<p:tagLst xmlns:a="http://schemas.openxmlformats.org/drawingml/2006/main" xmlns:r="http://schemas.openxmlformats.org/officeDocument/2006/relationships" xmlns:p="http://schemas.openxmlformats.org/presentationml/2006/main">
  <p:tag name="ANGLE" val="4"/>
</p:tagLst>
</file>

<file path=ppt/tags/tag330.xml><?xml version="1.0" encoding="utf-8"?>
<p:tagLst xmlns:a="http://schemas.openxmlformats.org/drawingml/2006/main" xmlns:r="http://schemas.openxmlformats.org/officeDocument/2006/relationships" xmlns:p="http://schemas.openxmlformats.org/presentationml/2006/main">
  <p:tag name="NAME" val="ACET"/>
</p:tagLst>
</file>

<file path=ppt/tags/tag331.xml><?xml version="1.0" encoding="utf-8"?>
<p:tagLst xmlns:a="http://schemas.openxmlformats.org/drawingml/2006/main" xmlns:r="http://schemas.openxmlformats.org/officeDocument/2006/relationships" xmlns:p="http://schemas.openxmlformats.org/presentationml/2006/main">
  <p:tag name="NAME" val="Moon"/>
</p:tagLst>
</file>

<file path=ppt/tags/tag332.xml><?xml version="1.0" encoding="utf-8"?>
<p:tagLst xmlns:a="http://schemas.openxmlformats.org/drawingml/2006/main" xmlns:r="http://schemas.openxmlformats.org/officeDocument/2006/relationships" xmlns:p="http://schemas.openxmlformats.org/presentationml/2006/main">
  <p:tag name="NAME" val="Moon"/>
</p:tagLst>
</file>

<file path=ppt/tags/tag333.xml><?xml version="1.0" encoding="utf-8"?>
<p:tagLst xmlns:a="http://schemas.openxmlformats.org/drawingml/2006/main" xmlns:r="http://schemas.openxmlformats.org/officeDocument/2006/relationships" xmlns:p="http://schemas.openxmlformats.org/presentationml/2006/main">
  <p:tag name="NAME" val="Moon"/>
</p:tagLst>
</file>

<file path=ppt/tags/tag334.xml><?xml version="1.0" encoding="utf-8"?>
<p:tagLst xmlns:a="http://schemas.openxmlformats.org/drawingml/2006/main" xmlns:r="http://schemas.openxmlformats.org/officeDocument/2006/relationships" xmlns:p="http://schemas.openxmlformats.org/presentationml/2006/main">
  <p:tag name="NAME" val="Moon"/>
</p:tagLst>
</file>

<file path=ppt/tags/tag335.xml><?xml version="1.0" encoding="utf-8"?>
<p:tagLst xmlns:a="http://schemas.openxmlformats.org/drawingml/2006/main" xmlns:r="http://schemas.openxmlformats.org/officeDocument/2006/relationships" xmlns:p="http://schemas.openxmlformats.org/presentationml/2006/main">
  <p:tag name="NAME" val="Moon"/>
</p:tagLst>
</file>

<file path=ppt/tags/tag336.xml><?xml version="1.0" encoding="utf-8"?>
<p:tagLst xmlns:a="http://schemas.openxmlformats.org/drawingml/2006/main" xmlns:r="http://schemas.openxmlformats.org/officeDocument/2006/relationships" xmlns:p="http://schemas.openxmlformats.org/presentationml/2006/main">
  <p:tag name="ANGLE" val="5"/>
</p:tagLst>
</file>

<file path=ppt/tags/tag337.xml><?xml version="1.0" encoding="utf-8"?>
<p:tagLst xmlns:a="http://schemas.openxmlformats.org/drawingml/2006/main" xmlns:r="http://schemas.openxmlformats.org/officeDocument/2006/relationships" xmlns:p="http://schemas.openxmlformats.org/presentationml/2006/main">
  <p:tag name="ANGLE" val="5"/>
</p:tagLst>
</file>

<file path=ppt/tags/tag338.xml><?xml version="1.0" encoding="utf-8"?>
<p:tagLst xmlns:a="http://schemas.openxmlformats.org/drawingml/2006/main" xmlns:r="http://schemas.openxmlformats.org/officeDocument/2006/relationships" xmlns:p="http://schemas.openxmlformats.org/presentationml/2006/main">
  <p:tag name="ANGLE" val="4"/>
</p:tagLst>
</file>

<file path=ppt/tags/tag339.xml><?xml version="1.0" encoding="utf-8"?>
<p:tagLst xmlns:a="http://schemas.openxmlformats.org/drawingml/2006/main" xmlns:r="http://schemas.openxmlformats.org/officeDocument/2006/relationships" xmlns:p="http://schemas.openxmlformats.org/presentationml/2006/main">
  <p:tag name="ANGLE" val="4"/>
</p:tagLst>
</file>

<file path=ppt/tags/tag34.xml><?xml version="1.0" encoding="utf-8"?>
<p:tagLst xmlns:a="http://schemas.openxmlformats.org/drawingml/2006/main" xmlns:r="http://schemas.openxmlformats.org/officeDocument/2006/relationships" xmlns:p="http://schemas.openxmlformats.org/presentationml/2006/main">
  <p:tag name="ANGLE" val="3"/>
</p:tagLst>
</file>

<file path=ppt/tags/tag340.xml><?xml version="1.0" encoding="utf-8"?>
<p:tagLst xmlns:a="http://schemas.openxmlformats.org/drawingml/2006/main" xmlns:r="http://schemas.openxmlformats.org/officeDocument/2006/relationships" xmlns:p="http://schemas.openxmlformats.org/presentationml/2006/main">
  <p:tag name="ANGLE" val="3"/>
</p:tagLst>
</file>

<file path=ppt/tags/tag341.xml><?xml version="1.0" encoding="utf-8"?>
<p:tagLst xmlns:a="http://schemas.openxmlformats.org/drawingml/2006/main" xmlns:r="http://schemas.openxmlformats.org/officeDocument/2006/relationships" xmlns:p="http://schemas.openxmlformats.org/presentationml/2006/main">
  <p:tag name="ANGLE" val="3"/>
</p:tagLst>
</file>

<file path=ppt/tags/tag342.xml><?xml version="1.0" encoding="utf-8"?>
<p:tagLst xmlns:a="http://schemas.openxmlformats.org/drawingml/2006/main" xmlns:r="http://schemas.openxmlformats.org/officeDocument/2006/relationships" xmlns:p="http://schemas.openxmlformats.org/presentationml/2006/main">
  <p:tag name="ANGLE" val="2"/>
</p:tagLst>
</file>

<file path=ppt/tags/tag343.xml><?xml version="1.0" encoding="utf-8"?>
<p:tagLst xmlns:a="http://schemas.openxmlformats.org/drawingml/2006/main" xmlns:r="http://schemas.openxmlformats.org/officeDocument/2006/relationships" xmlns:p="http://schemas.openxmlformats.org/presentationml/2006/main">
  <p:tag name="ANGLE" val="2"/>
</p:tagLst>
</file>

<file path=ppt/tags/tag344.xml><?xml version="1.0" encoding="utf-8"?>
<p:tagLst xmlns:a="http://schemas.openxmlformats.org/drawingml/2006/main" xmlns:r="http://schemas.openxmlformats.org/officeDocument/2006/relationships" xmlns:p="http://schemas.openxmlformats.org/presentationml/2006/main">
  <p:tag name="ANGLE" val="1"/>
</p:tagLst>
</file>

<file path=ppt/tags/tag345.xml><?xml version="1.0" encoding="utf-8"?>
<p:tagLst xmlns:a="http://schemas.openxmlformats.org/drawingml/2006/main" xmlns:r="http://schemas.openxmlformats.org/officeDocument/2006/relationships" xmlns:p="http://schemas.openxmlformats.org/presentationml/2006/main">
  <p:tag name="ANGLE" val="1"/>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4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49.xml><?xml version="1.0" encoding="utf-8"?>
<p:tagLst xmlns:a="http://schemas.openxmlformats.org/drawingml/2006/main" xmlns:r="http://schemas.openxmlformats.org/officeDocument/2006/relationships" xmlns:p="http://schemas.openxmlformats.org/presentationml/2006/main">
  <p:tag name="SHAPENAME" val="Subtitle"/>
</p:tagLst>
</file>

<file path=ppt/tags/tag35.xml><?xml version="1.0" encoding="utf-8"?>
<p:tagLst xmlns:a="http://schemas.openxmlformats.org/drawingml/2006/main" xmlns:r="http://schemas.openxmlformats.org/officeDocument/2006/relationships" xmlns:p="http://schemas.openxmlformats.org/presentationml/2006/main">
  <p:tag name="ANGLE" val="3"/>
</p:tagLst>
</file>

<file path=ppt/tags/tag350.xml><?xml version="1.0" encoding="utf-8"?>
<p:tagLst xmlns:a="http://schemas.openxmlformats.org/drawingml/2006/main" xmlns:r="http://schemas.openxmlformats.org/officeDocument/2006/relationships" xmlns:p="http://schemas.openxmlformats.org/presentationml/2006/main">
  <p:tag name="SHAPENAME" val="Titl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5.xml><?xml version="1.0" encoding="utf-8"?>
<p:tagLst xmlns:a="http://schemas.openxmlformats.org/drawingml/2006/main" xmlns:r="http://schemas.openxmlformats.org/officeDocument/2006/relationships" xmlns:p="http://schemas.openxmlformats.org/presentationml/2006/main">
  <p:tag name="SHAPENAME" val="5. Source"/>
</p:tagLst>
</file>

<file path=ppt/tags/tag3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6.xml><?xml version="1.0" encoding="utf-8"?>
<p:tagLst xmlns:a="http://schemas.openxmlformats.org/drawingml/2006/main" xmlns:r="http://schemas.openxmlformats.org/officeDocument/2006/relationships" xmlns:p="http://schemas.openxmlformats.org/presentationml/2006/main">
  <p:tag name="ANGLE" val="2"/>
</p:tagLst>
</file>

<file path=ppt/tags/tag3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2.xml><?xml version="1.0" encoding="utf-8"?>
<p:tagLst xmlns:a="http://schemas.openxmlformats.org/drawingml/2006/main" xmlns:r="http://schemas.openxmlformats.org/officeDocument/2006/relationships" xmlns:p="http://schemas.openxmlformats.org/presentationml/2006/main">
  <p:tag name="SHAPENAME" val="5. Source"/>
</p:tagLst>
</file>

<file path=ppt/tags/tag3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3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8.xml><?xml version="1.0" encoding="utf-8"?>
<p:tagLst xmlns:a="http://schemas.openxmlformats.org/drawingml/2006/main" xmlns:r="http://schemas.openxmlformats.org/officeDocument/2006/relationships" xmlns:p="http://schemas.openxmlformats.org/presentationml/2006/main">
  <p:tag name="SHAPENAME" val="5. Source"/>
</p:tagLst>
</file>

<file path=ppt/tags/tag3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xml><?xml version="1.0" encoding="utf-8"?>
<p:tagLst xmlns:a="http://schemas.openxmlformats.org/drawingml/2006/main" xmlns:r="http://schemas.openxmlformats.org/officeDocument/2006/relationships" xmlns:p="http://schemas.openxmlformats.org/presentationml/2006/main">
  <p:tag name="ANGLE" val="2"/>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3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4.xml><?xml version="1.0" encoding="utf-8"?>
<p:tagLst xmlns:a="http://schemas.openxmlformats.org/drawingml/2006/main" xmlns:r="http://schemas.openxmlformats.org/officeDocument/2006/relationships" xmlns:p="http://schemas.openxmlformats.org/presentationml/2006/main">
  <p:tag name="SHAPENAME" val="5. Source"/>
</p:tagLst>
</file>

<file path=ppt/tags/tag3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xml><?xml version="1.0" encoding="utf-8"?>
<p:tagLst xmlns:a="http://schemas.openxmlformats.org/drawingml/2006/main" xmlns:r="http://schemas.openxmlformats.org/officeDocument/2006/relationships" xmlns:p="http://schemas.openxmlformats.org/presentationml/2006/main">
  <p:tag name="ANGLE" val="1"/>
</p:tagLst>
</file>

<file path=ppt/tags/tag3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1.xml><?xml version="1.0" encoding="utf-8"?>
<p:tagLst xmlns:a="http://schemas.openxmlformats.org/drawingml/2006/main" xmlns:r="http://schemas.openxmlformats.org/officeDocument/2006/relationships" xmlns:p="http://schemas.openxmlformats.org/presentationml/2006/main">
  <p:tag name="SHAPENAME" val="5. Source"/>
</p:tagLst>
</file>

<file path=ppt/tags/tag3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8.xml><?xml version="1.0" encoding="utf-8"?>
<p:tagLst xmlns:a="http://schemas.openxmlformats.org/drawingml/2006/main" xmlns:r="http://schemas.openxmlformats.org/officeDocument/2006/relationships" xmlns:p="http://schemas.openxmlformats.org/presentationml/2006/main">
  <p:tag name="SHAPENAME" val="5. Source"/>
</p:tagLst>
</file>

<file path=ppt/tags/tag3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xml><?xml version="1.0" encoding="utf-8"?>
<p:tagLst xmlns:a="http://schemas.openxmlformats.org/drawingml/2006/main" xmlns:r="http://schemas.openxmlformats.org/officeDocument/2006/relationships" xmlns:p="http://schemas.openxmlformats.org/presentationml/2006/main">
  <p:tag name="ANGLE" val="1"/>
</p:tagLst>
</file>

<file path=ppt/tags/tag3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6.xml><?xml version="1.0" encoding="utf-8"?>
<p:tagLst xmlns:a="http://schemas.openxmlformats.org/drawingml/2006/main" xmlns:r="http://schemas.openxmlformats.org/officeDocument/2006/relationships" xmlns:p="http://schemas.openxmlformats.org/presentationml/2006/main">
  <p:tag name="SHAPENAME" val="5. Source"/>
</p:tagLst>
</file>

<file path=ppt/tags/tag3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0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5.xml><?xml version="1.0" encoding="utf-8"?>
<p:tagLst xmlns:a="http://schemas.openxmlformats.org/drawingml/2006/main" xmlns:r="http://schemas.openxmlformats.org/officeDocument/2006/relationships" xmlns:p="http://schemas.openxmlformats.org/presentationml/2006/main">
  <p:tag name="SHAPENAME" val="5. Source"/>
</p:tagLst>
</file>

<file path=ppt/tags/tag4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3.xml><?xml version="1.0" encoding="utf-8"?>
<p:tagLst xmlns:a="http://schemas.openxmlformats.org/drawingml/2006/main" xmlns:r="http://schemas.openxmlformats.org/officeDocument/2006/relationships" xmlns:p="http://schemas.openxmlformats.org/presentationml/2006/main">
  <p:tag name="SHAPENAME" val="5. Source"/>
</p:tagLst>
</file>

<file path=ppt/tags/tag4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4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1.xml><?xml version="1.0" encoding="utf-8"?>
<p:tagLst xmlns:a="http://schemas.openxmlformats.org/drawingml/2006/main" xmlns:r="http://schemas.openxmlformats.org/officeDocument/2006/relationships" xmlns:p="http://schemas.openxmlformats.org/presentationml/2006/main">
  <p:tag name="SHAPENAME" val="5. Source"/>
</p:tagLst>
</file>

<file path=ppt/tags/tag4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8.xml><?xml version="1.0" encoding="utf-8"?>
<p:tagLst xmlns:a="http://schemas.openxmlformats.org/drawingml/2006/main" xmlns:r="http://schemas.openxmlformats.org/officeDocument/2006/relationships" xmlns:p="http://schemas.openxmlformats.org/presentationml/2006/main">
  <p:tag name="SHAPENAME" val="5. Source"/>
</p:tagLst>
</file>

<file path=ppt/tags/tag4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Subtitle"/>
</p:tagLst>
</file>

<file path=ppt/tags/tag4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3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6.xml><?xml version="1.0" encoding="utf-8"?>
<p:tagLst xmlns:a="http://schemas.openxmlformats.org/drawingml/2006/main" xmlns:r="http://schemas.openxmlformats.org/officeDocument/2006/relationships" xmlns:p="http://schemas.openxmlformats.org/presentationml/2006/main">
  <p:tag name="SHAPENAME" val="5. Source"/>
</p:tagLst>
</file>

<file path=ppt/tags/tag43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HAPENAME" val="Title"/>
</p:tagLst>
</file>

<file path=ppt/tags/tag4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5.xml><?xml version="1.0" encoding="utf-8"?>
<p:tagLst xmlns:a="http://schemas.openxmlformats.org/drawingml/2006/main" xmlns:r="http://schemas.openxmlformats.org/officeDocument/2006/relationships" xmlns:p="http://schemas.openxmlformats.org/presentationml/2006/main">
  <p:tag name="SHAPENAME" val="5. Source"/>
</p:tagLst>
</file>

<file path=ppt/tags/tag4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3.xml><?xml version="1.0" encoding="utf-8"?>
<p:tagLst xmlns:a="http://schemas.openxmlformats.org/drawingml/2006/main" xmlns:r="http://schemas.openxmlformats.org/officeDocument/2006/relationships" xmlns:p="http://schemas.openxmlformats.org/presentationml/2006/main">
  <p:tag name="SHAPENAME" val="5. Source"/>
</p:tagLst>
</file>

<file path=ppt/tags/tag4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1.xml><?xml version="1.0" encoding="utf-8"?>
<p:tagLst xmlns:a="http://schemas.openxmlformats.org/drawingml/2006/main" xmlns:r="http://schemas.openxmlformats.org/officeDocument/2006/relationships" xmlns:p="http://schemas.openxmlformats.org/presentationml/2006/main">
  <p:tag name="SHAPENAME" val="5. Source"/>
</p:tagLst>
</file>

<file path=ppt/tags/tag4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5.xml><?xml version="1.0" encoding="utf-8"?>
<p:tagLst xmlns:a="http://schemas.openxmlformats.org/drawingml/2006/main" xmlns:r="http://schemas.openxmlformats.org/officeDocument/2006/relationships" xmlns:p="http://schemas.openxmlformats.org/presentationml/2006/main">
  <p:tag name="SHAPENAME" val="5. Source"/>
</p:tagLst>
</file>

<file path=ppt/tags/tag4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8.xml><?xml version="1.0" encoding="utf-8"?>
<p:tagLst xmlns:a="http://schemas.openxmlformats.org/drawingml/2006/main" xmlns:r="http://schemas.openxmlformats.org/officeDocument/2006/relationships" xmlns:p="http://schemas.openxmlformats.org/presentationml/2006/main">
  <p:tag name="SHAPENAME" val="5. Sourc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4.xml><?xml version="1.0" encoding="utf-8"?>
<p:tagLst xmlns:a="http://schemas.openxmlformats.org/drawingml/2006/main" xmlns:r="http://schemas.openxmlformats.org/officeDocument/2006/relationships" xmlns:p="http://schemas.openxmlformats.org/presentationml/2006/main">
  <p:tag name="SHAPENAME" val="5. Source"/>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477.xml><?xml version="1.0" encoding="utf-8"?>
<p:tagLst xmlns:a="http://schemas.openxmlformats.org/drawingml/2006/main" xmlns:r="http://schemas.openxmlformats.org/officeDocument/2006/relationships" xmlns:p="http://schemas.openxmlformats.org/presentationml/2006/main">
  <p:tag name="SHAPENAME" val="4. Footnote"/>
</p:tagLst>
</file>

<file path=ppt/tags/tag4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9.xml><?xml version="1.0" encoding="utf-8"?>
<p:tagLst xmlns:a="http://schemas.openxmlformats.org/drawingml/2006/main" xmlns:r="http://schemas.openxmlformats.org/officeDocument/2006/relationships" xmlns:p="http://schemas.openxmlformats.org/presentationml/2006/main">
  <p:tag name="NAME" val="ACET"/>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0.xml><?xml version="1.0" encoding="utf-8"?>
<p:tagLst xmlns:a="http://schemas.openxmlformats.org/drawingml/2006/main" xmlns:r="http://schemas.openxmlformats.org/officeDocument/2006/relationships" xmlns:p="http://schemas.openxmlformats.org/presentationml/2006/main">
  <p:tag name="NAME" val="Moon"/>
</p:tagLst>
</file>

<file path=ppt/tags/tag481.xml><?xml version="1.0" encoding="utf-8"?>
<p:tagLst xmlns:a="http://schemas.openxmlformats.org/drawingml/2006/main" xmlns:r="http://schemas.openxmlformats.org/officeDocument/2006/relationships" xmlns:p="http://schemas.openxmlformats.org/presentationml/2006/main">
  <p:tag name="NAME" val="Moon"/>
</p:tagLst>
</file>

<file path=ppt/tags/tag482.xml><?xml version="1.0" encoding="utf-8"?>
<p:tagLst xmlns:a="http://schemas.openxmlformats.org/drawingml/2006/main" xmlns:r="http://schemas.openxmlformats.org/officeDocument/2006/relationships" xmlns:p="http://schemas.openxmlformats.org/presentationml/2006/main">
  <p:tag name="NAME" val="Moon"/>
</p:tagLst>
</file>

<file path=ppt/tags/tag483.xml><?xml version="1.0" encoding="utf-8"?>
<p:tagLst xmlns:a="http://schemas.openxmlformats.org/drawingml/2006/main" xmlns:r="http://schemas.openxmlformats.org/officeDocument/2006/relationships" xmlns:p="http://schemas.openxmlformats.org/presentationml/2006/main">
  <p:tag name="NAME" val="Moon"/>
</p:tagLst>
</file>

<file path=ppt/tags/tag484.xml><?xml version="1.0" encoding="utf-8"?>
<p:tagLst xmlns:a="http://schemas.openxmlformats.org/drawingml/2006/main" xmlns:r="http://schemas.openxmlformats.org/officeDocument/2006/relationships" xmlns:p="http://schemas.openxmlformats.org/presentationml/2006/main">
  <p:tag name="NAME" val="Moon"/>
</p:tagLst>
</file>

<file path=ppt/tags/tag485.xml><?xml version="1.0" encoding="utf-8"?>
<p:tagLst xmlns:a="http://schemas.openxmlformats.org/drawingml/2006/main" xmlns:r="http://schemas.openxmlformats.org/officeDocument/2006/relationships" xmlns:p="http://schemas.openxmlformats.org/presentationml/2006/main">
  <p:tag name="ANGLE" val="5"/>
</p:tagLst>
</file>

<file path=ppt/tags/tag486.xml><?xml version="1.0" encoding="utf-8"?>
<p:tagLst xmlns:a="http://schemas.openxmlformats.org/drawingml/2006/main" xmlns:r="http://schemas.openxmlformats.org/officeDocument/2006/relationships" xmlns:p="http://schemas.openxmlformats.org/presentationml/2006/main">
  <p:tag name="ANGLE" val="5"/>
</p:tagLst>
</file>

<file path=ppt/tags/tag487.xml><?xml version="1.0" encoding="utf-8"?>
<p:tagLst xmlns:a="http://schemas.openxmlformats.org/drawingml/2006/main" xmlns:r="http://schemas.openxmlformats.org/officeDocument/2006/relationships" xmlns:p="http://schemas.openxmlformats.org/presentationml/2006/main">
  <p:tag name="ANGLE" val="4"/>
</p:tagLst>
</file>

<file path=ppt/tags/tag488.xml><?xml version="1.0" encoding="utf-8"?>
<p:tagLst xmlns:a="http://schemas.openxmlformats.org/drawingml/2006/main" xmlns:r="http://schemas.openxmlformats.org/officeDocument/2006/relationships" xmlns:p="http://schemas.openxmlformats.org/presentationml/2006/main">
  <p:tag name="ANGLE" val="4"/>
</p:tagLst>
</file>

<file path=ppt/tags/tag489.xml><?xml version="1.0" encoding="utf-8"?>
<p:tagLst xmlns:a="http://schemas.openxmlformats.org/drawingml/2006/main" xmlns:r="http://schemas.openxmlformats.org/officeDocument/2006/relationships" xmlns:p="http://schemas.openxmlformats.org/presentationml/2006/main">
  <p:tag name="ANGLE" val="3"/>
</p:tagLst>
</file>

<file path=ppt/tags/tag49.xml><?xml version="1.0" encoding="utf-8"?>
<p:tagLst xmlns:a="http://schemas.openxmlformats.org/drawingml/2006/main" xmlns:r="http://schemas.openxmlformats.org/officeDocument/2006/relationships" xmlns:p="http://schemas.openxmlformats.org/presentationml/2006/main">
  <p:tag name="SHAPENAME" val="5. Source"/>
</p:tagLst>
</file>

<file path=ppt/tags/tag490.xml><?xml version="1.0" encoding="utf-8"?>
<p:tagLst xmlns:a="http://schemas.openxmlformats.org/drawingml/2006/main" xmlns:r="http://schemas.openxmlformats.org/officeDocument/2006/relationships" xmlns:p="http://schemas.openxmlformats.org/presentationml/2006/main">
  <p:tag name="ANGLE" val="3"/>
</p:tagLst>
</file>

<file path=ppt/tags/tag491.xml><?xml version="1.0" encoding="utf-8"?>
<p:tagLst xmlns:a="http://schemas.openxmlformats.org/drawingml/2006/main" xmlns:r="http://schemas.openxmlformats.org/officeDocument/2006/relationships" xmlns:p="http://schemas.openxmlformats.org/presentationml/2006/main">
  <p:tag name="ANGLE" val="2"/>
</p:tagLst>
</file>

<file path=ppt/tags/tag492.xml><?xml version="1.0" encoding="utf-8"?>
<p:tagLst xmlns:a="http://schemas.openxmlformats.org/drawingml/2006/main" xmlns:r="http://schemas.openxmlformats.org/officeDocument/2006/relationships" xmlns:p="http://schemas.openxmlformats.org/presentationml/2006/main">
  <p:tag name="ANGLE" val="2"/>
</p:tagLst>
</file>

<file path=ppt/tags/tag493.xml><?xml version="1.0" encoding="utf-8"?>
<p:tagLst xmlns:a="http://schemas.openxmlformats.org/drawingml/2006/main" xmlns:r="http://schemas.openxmlformats.org/officeDocument/2006/relationships" xmlns:p="http://schemas.openxmlformats.org/presentationml/2006/main">
  <p:tag name="ANGLE" val="1"/>
</p:tagLst>
</file>

<file path=ppt/tags/tag494.xml><?xml version="1.0" encoding="utf-8"?>
<p:tagLst xmlns:a="http://schemas.openxmlformats.org/drawingml/2006/main" xmlns:r="http://schemas.openxmlformats.org/officeDocument/2006/relationships" xmlns:p="http://schemas.openxmlformats.org/presentationml/2006/main">
  <p:tag name="ANGLE" val="1"/>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97.xml><?xml version="1.0" encoding="utf-8"?>
<p:tagLst xmlns:a="http://schemas.openxmlformats.org/drawingml/2006/main" xmlns:r="http://schemas.openxmlformats.org/officeDocument/2006/relationships" xmlns:p="http://schemas.openxmlformats.org/presentationml/2006/main">
  <p:tag name="SHAPENAME" val="Title"/>
</p:tagLst>
</file>

<file path=ppt/tags/tag498.xml><?xml version="1.0" encoding="utf-8"?>
<p:tagLst xmlns:a="http://schemas.openxmlformats.org/drawingml/2006/main" xmlns:r="http://schemas.openxmlformats.org/officeDocument/2006/relationships" xmlns:p="http://schemas.openxmlformats.org/presentationml/2006/main">
  <p:tag name="SHAPENAME" val="Title"/>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2.xml><?xml version="1.0" encoding="utf-8"?>
<p:tagLst xmlns:a="http://schemas.openxmlformats.org/drawingml/2006/main" xmlns:r="http://schemas.openxmlformats.org/officeDocument/2006/relationships" xmlns:p="http://schemas.openxmlformats.org/presentationml/2006/main">
  <p:tag name="SHAPENAME" val="5. Sourc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6.xml><?xml version="1.0" encoding="utf-8"?>
<p:tagLst xmlns:a="http://schemas.openxmlformats.org/drawingml/2006/main" xmlns:r="http://schemas.openxmlformats.org/officeDocument/2006/relationships" xmlns:p="http://schemas.openxmlformats.org/presentationml/2006/main">
  <p:tag name="SHAPENAME" val="5. Source"/>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0.xml><?xml version="1.0" encoding="utf-8"?>
<p:tagLst xmlns:a="http://schemas.openxmlformats.org/drawingml/2006/main" xmlns:r="http://schemas.openxmlformats.org/officeDocument/2006/relationships" xmlns:p="http://schemas.openxmlformats.org/presentationml/2006/main">
  <p:tag name="SHAPENAME" val="5. Source"/>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5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4.xml><?xml version="1.0" encoding="utf-8"?>
<p:tagLst xmlns:a="http://schemas.openxmlformats.org/drawingml/2006/main" xmlns:r="http://schemas.openxmlformats.org/officeDocument/2006/relationships" xmlns:p="http://schemas.openxmlformats.org/presentationml/2006/main">
  <p:tag name="SHAPENAME" val="5. Source"/>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5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8.xml><?xml version="1.0" encoding="utf-8"?>
<p:tagLst xmlns:a="http://schemas.openxmlformats.org/drawingml/2006/main" xmlns:r="http://schemas.openxmlformats.org/officeDocument/2006/relationships" xmlns:p="http://schemas.openxmlformats.org/presentationml/2006/main">
  <p:tag name="SHAPENAME" val="5. Source"/>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2.xml><?xml version="1.0" encoding="utf-8"?>
<p:tagLst xmlns:a="http://schemas.openxmlformats.org/drawingml/2006/main" xmlns:r="http://schemas.openxmlformats.org/officeDocument/2006/relationships" xmlns:p="http://schemas.openxmlformats.org/presentationml/2006/main">
  <p:tag name="SHAPENAME" val="5. Source"/>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7.xml><?xml version="1.0" encoding="utf-8"?>
<p:tagLst xmlns:a="http://schemas.openxmlformats.org/drawingml/2006/main" xmlns:r="http://schemas.openxmlformats.org/officeDocument/2006/relationships" xmlns:p="http://schemas.openxmlformats.org/presentationml/2006/main">
  <p:tag name="SHAPENAME" val="5. Source"/>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2.xml><?xml version="1.0" encoding="utf-8"?>
<p:tagLst xmlns:a="http://schemas.openxmlformats.org/drawingml/2006/main" xmlns:r="http://schemas.openxmlformats.org/officeDocument/2006/relationships" xmlns:p="http://schemas.openxmlformats.org/presentationml/2006/main">
  <p:tag name="SHAPENAME" val="5. Source"/>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7.xml><?xml version="1.0" encoding="utf-8"?>
<p:tagLst xmlns:a="http://schemas.openxmlformats.org/drawingml/2006/main" xmlns:r="http://schemas.openxmlformats.org/officeDocument/2006/relationships" xmlns:p="http://schemas.openxmlformats.org/presentationml/2006/main">
  <p:tag name="SHAPENAME" val="5. Source"/>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2.xml><?xml version="1.0" encoding="utf-8"?>
<p:tagLst xmlns:a="http://schemas.openxmlformats.org/drawingml/2006/main" xmlns:r="http://schemas.openxmlformats.org/officeDocument/2006/relationships" xmlns:p="http://schemas.openxmlformats.org/presentationml/2006/main">
  <p:tag name="SHAPENAME" val="5. Sourc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7.xml><?xml version="1.0" encoding="utf-8"?>
<p:tagLst xmlns:a="http://schemas.openxmlformats.org/drawingml/2006/main" xmlns:r="http://schemas.openxmlformats.org/officeDocument/2006/relationships" xmlns:p="http://schemas.openxmlformats.org/presentationml/2006/main">
  <p:tag name="SHAPENAME" val="5. Source"/>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2.xml><?xml version="1.0" encoding="utf-8"?>
<p:tagLst xmlns:a="http://schemas.openxmlformats.org/drawingml/2006/main" xmlns:r="http://schemas.openxmlformats.org/officeDocument/2006/relationships" xmlns:p="http://schemas.openxmlformats.org/presentationml/2006/main">
  <p:tag name="SHAPENAME" val="5. Source"/>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7.xml><?xml version="1.0" encoding="utf-8"?>
<p:tagLst xmlns:a="http://schemas.openxmlformats.org/drawingml/2006/main" xmlns:r="http://schemas.openxmlformats.org/officeDocument/2006/relationships" xmlns:p="http://schemas.openxmlformats.org/presentationml/2006/main">
  <p:tag name="SHAPENAME" val="5. Source"/>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xml><?xml version="1.0" encoding="utf-8"?>
<p:tagLst xmlns:a="http://schemas.openxmlformats.org/drawingml/2006/main" xmlns:r="http://schemas.openxmlformats.org/officeDocument/2006/relationships" xmlns:p="http://schemas.openxmlformats.org/presentationml/2006/main">
  <p:tag name="SHAPENAME" val="5. Source"/>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2.xml><?xml version="1.0" encoding="utf-8"?>
<p:tagLst xmlns:a="http://schemas.openxmlformats.org/drawingml/2006/main" xmlns:r="http://schemas.openxmlformats.org/officeDocument/2006/relationships" xmlns:p="http://schemas.openxmlformats.org/presentationml/2006/main">
  <p:tag name="SHAPENAME" val="5. Source"/>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7.xml><?xml version="1.0" encoding="utf-8"?>
<p:tagLst xmlns:a="http://schemas.openxmlformats.org/drawingml/2006/main" xmlns:r="http://schemas.openxmlformats.org/officeDocument/2006/relationships" xmlns:p="http://schemas.openxmlformats.org/presentationml/2006/main">
  <p:tag name="SHAPENAME" val="5. Source"/>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7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2.xml><?xml version="1.0" encoding="utf-8"?>
<p:tagLst xmlns:a="http://schemas.openxmlformats.org/drawingml/2006/main" xmlns:r="http://schemas.openxmlformats.org/officeDocument/2006/relationships" xmlns:p="http://schemas.openxmlformats.org/presentationml/2006/main">
  <p:tag name="SHAPENAME" val="5. Source"/>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7.xml><?xml version="1.0" encoding="utf-8"?>
<p:tagLst xmlns:a="http://schemas.openxmlformats.org/drawingml/2006/main" xmlns:r="http://schemas.openxmlformats.org/officeDocument/2006/relationships" xmlns:p="http://schemas.openxmlformats.org/presentationml/2006/main">
  <p:tag name="SHAPENAME" val="5. Source"/>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2.xml><?xml version="1.0" encoding="utf-8"?>
<p:tagLst xmlns:a="http://schemas.openxmlformats.org/drawingml/2006/main" xmlns:r="http://schemas.openxmlformats.org/officeDocument/2006/relationships" xmlns:p="http://schemas.openxmlformats.org/presentationml/2006/main">
  <p:tag name="SHAPENAME" val="5. Source"/>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7.xml><?xml version="1.0" encoding="utf-8"?>
<p:tagLst xmlns:a="http://schemas.openxmlformats.org/drawingml/2006/main" xmlns:r="http://schemas.openxmlformats.org/officeDocument/2006/relationships" xmlns:p="http://schemas.openxmlformats.org/presentationml/2006/main">
  <p:tag name="SHAPENAME" val="5. Source"/>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5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2.xml><?xml version="1.0" encoding="utf-8"?>
<p:tagLst xmlns:a="http://schemas.openxmlformats.org/drawingml/2006/main" xmlns:r="http://schemas.openxmlformats.org/officeDocument/2006/relationships" xmlns:p="http://schemas.openxmlformats.org/presentationml/2006/main">
  <p:tag name="SHAPENAME" val="5. Source"/>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5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7.xml><?xml version="1.0" encoding="utf-8"?>
<p:tagLst xmlns:a="http://schemas.openxmlformats.org/drawingml/2006/main" xmlns:r="http://schemas.openxmlformats.org/officeDocument/2006/relationships" xmlns:p="http://schemas.openxmlformats.org/presentationml/2006/main">
  <p:tag name="SHAPENAME" val="5. Source"/>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2.xml><?xml version="1.0" encoding="utf-8"?>
<p:tagLst xmlns:a="http://schemas.openxmlformats.org/drawingml/2006/main" xmlns:r="http://schemas.openxmlformats.org/officeDocument/2006/relationships" xmlns:p="http://schemas.openxmlformats.org/presentationml/2006/main">
  <p:tag name="SHAPENAME" val="5. Sourc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5.xml><?xml version="1.0" encoding="utf-8"?>
<p:tagLst xmlns:a="http://schemas.openxmlformats.org/drawingml/2006/main" xmlns:r="http://schemas.openxmlformats.org/officeDocument/2006/relationships" xmlns:p="http://schemas.openxmlformats.org/presentationml/2006/main">
  <p:tag name="SHAPENAME" val="5. Source"/>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7.xml><?xml version="1.0" encoding="utf-8"?>
<p:tagLst xmlns:a="http://schemas.openxmlformats.org/drawingml/2006/main" xmlns:r="http://schemas.openxmlformats.org/officeDocument/2006/relationships" xmlns:p="http://schemas.openxmlformats.org/presentationml/2006/main">
  <p:tag name="SHAPENAME" val="5. Sourc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1.xml><?xml version="1.0" encoding="utf-8"?>
<p:tagLst xmlns:a="http://schemas.openxmlformats.org/drawingml/2006/main" xmlns:r="http://schemas.openxmlformats.org/officeDocument/2006/relationships" xmlns:p="http://schemas.openxmlformats.org/presentationml/2006/main">
  <p:tag name="SHAPENAME" val="5. Source"/>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3.xml><?xml version="1.0" encoding="utf-8"?>
<p:tagLst xmlns:a="http://schemas.openxmlformats.org/drawingml/2006/main" xmlns:r="http://schemas.openxmlformats.org/officeDocument/2006/relationships" xmlns:p="http://schemas.openxmlformats.org/presentationml/2006/main">
  <p:tag name="SHAPENAME" val="Title"/>
</p:tagLst>
</file>

<file path=ppt/tags/tag61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1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2.xml><?xml version="1.0" encoding="utf-8"?>
<p:tagLst xmlns:a="http://schemas.openxmlformats.org/drawingml/2006/main" xmlns:r="http://schemas.openxmlformats.org/officeDocument/2006/relationships" xmlns:p="http://schemas.openxmlformats.org/presentationml/2006/main">
  <p:tag name="SHAPENAME" val="5. Source"/>
</p:tagLst>
</file>

<file path=ppt/tags/tag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6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xml><?xml version="1.0" encoding="utf-8"?>
<p:tagLst xmlns:a="http://schemas.openxmlformats.org/drawingml/2006/main" xmlns:r="http://schemas.openxmlformats.org/officeDocument/2006/relationships" xmlns:p="http://schemas.openxmlformats.org/presentationml/2006/main">
  <p:tag name="SHAPENAME" val="5. Source"/>
</p:tagLst>
</file>

<file path=ppt/tags/tag6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5.xml><?xml version="1.0" encoding="utf-8"?>
<p:tagLst xmlns:a="http://schemas.openxmlformats.org/drawingml/2006/main" xmlns:r="http://schemas.openxmlformats.org/officeDocument/2006/relationships" xmlns:p="http://schemas.openxmlformats.org/presentationml/2006/main">
  <p:tag name="SHAPENAME" val="5. Source"/>
</p:tagLst>
</file>

<file path=ppt/tags/tag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xml><?xml version="1.0" encoding="utf-8"?>
<p:tagLst xmlns:a="http://schemas.openxmlformats.org/drawingml/2006/main" xmlns:r="http://schemas.openxmlformats.org/officeDocument/2006/relationships" xmlns:p="http://schemas.openxmlformats.org/presentationml/2006/main">
  <p:tag name="SHAPENAME" val="5. Source"/>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90.xml><?xml version="1.0" encoding="utf-8"?>
<p:tagLst xmlns:a="http://schemas.openxmlformats.org/drawingml/2006/main" xmlns:r="http://schemas.openxmlformats.org/officeDocument/2006/relationships" xmlns:p="http://schemas.openxmlformats.org/presentationml/2006/main">
  <p:tag name="SHAPENAME" val="5. Source"/>
</p:tagLst>
</file>

<file path=ppt/tags/tag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9844UK_OFF_V1.potx" id="{8076F5A7-1E8D-404C-A3F8-E104A4D33605}" vid="{A75D43BC-6997-49D3-9B40-F004B03C13AF}"/>
    </a:ext>
  </a:extLst>
</a:theme>
</file>

<file path=ppt/theme/theme3.xml><?xml version="1.0" encoding="utf-8"?>
<a:theme xmlns:a="http://schemas.openxmlformats.org/drawingml/2006/main" name="White">
  <a:themeElements>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9844UK_OFF_V1.potx" id="{8076F5A7-1E8D-404C-A3F8-E104A4D33605}" vid="{A75D43BC-6997-49D3-9B40-F004B03C13AF}"/>
    </a:ext>
  </a:extLst>
</a:theme>
</file>

<file path=ppt/theme/theme4.xml><?xml version="1.0" encoding="utf-8"?>
<a:theme xmlns:a="http://schemas.openxmlformats.org/drawingml/2006/main" name="White">
  <a:themeElements>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9844UK_OFF_V1.potx" id="{8076F5A7-1E8D-404C-A3F8-E104A4D33605}" vid="{A75D43BC-6997-49D3-9B40-F004B03C13AF}"/>
    </a:ext>
  </a:extLst>
</a:theme>
</file>

<file path=ppt/theme/theme5.xml><?xml version="1.0" encoding="utf-8"?>
<a:theme xmlns:a="http://schemas.openxmlformats.org/drawingml/2006/main" name="White">
  <a:themeElements>
    <a:clrScheme name="Scheme1">
      <a:dk1>
        <a:srgbClr val="000000"/>
      </a:dk1>
      <a:lt1>
        <a:srgbClr val="FFFFFF"/>
      </a:lt1>
      <a:dk2>
        <a:srgbClr val="FFFFFF"/>
      </a:dk2>
      <a:lt2>
        <a:srgbClr val="FFFFFF"/>
      </a:lt2>
      <a:accent1>
        <a:srgbClr val="0F646C"/>
      </a:accent1>
      <a:accent2>
        <a:srgbClr val="F9D801"/>
      </a:accent2>
      <a:accent3>
        <a:srgbClr val="0B4A51"/>
      </a:accent3>
      <a:accent4>
        <a:srgbClr val="74B7C0"/>
      </a:accent4>
      <a:accent5>
        <a:srgbClr val="E42A20"/>
      </a:accent5>
      <a:accent6>
        <a:srgbClr val="0065A6"/>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White 1">
        <a:dk1>
          <a:srgbClr val="FFFFFF"/>
        </a:dk1>
        <a:lt1>
          <a:srgbClr val="FFFFFF"/>
        </a:lt1>
        <a:dk2>
          <a:srgbClr val="000000"/>
        </a:dk2>
        <a:lt2>
          <a:srgbClr val="FFFFFF"/>
        </a:lt2>
        <a:accent1>
          <a:srgbClr val="0F646C"/>
        </a:accent1>
        <a:accent2>
          <a:srgbClr val="F9D801"/>
        </a:accent2>
        <a:accent3>
          <a:srgbClr val="AAAAAA"/>
        </a:accent3>
        <a:accent4>
          <a:srgbClr val="DADADA"/>
        </a:accent4>
        <a:accent5>
          <a:srgbClr val="AAB8BA"/>
        </a:accent5>
        <a:accent6>
          <a:srgbClr val="E2C401"/>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TO3562_OFF.potx" id="{502FCD0E-A9A9-4638-AD9A-D6AC5B3762B4}" vid="{A95C0365-C462-47C8-A105-6E6938CAB67D}"/>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D Template Jan 2018 16x9">
  <a:themeElements>
    <a:clrScheme name="Department of National Defence">
      <a:dk1>
        <a:srgbClr val="000000"/>
      </a:dk1>
      <a:lt1>
        <a:srgbClr val="FFFFFF"/>
      </a:lt1>
      <a:dk2>
        <a:srgbClr val="000000"/>
      </a:dk2>
      <a:lt2>
        <a:srgbClr val="F7F5F3"/>
      </a:lt2>
      <a:accent1>
        <a:srgbClr val="E30613"/>
      </a:accent1>
      <a:accent2>
        <a:srgbClr val="006291"/>
      </a:accent2>
      <a:accent3>
        <a:srgbClr val="00AAE7"/>
      </a:accent3>
      <a:accent4>
        <a:srgbClr val="A0DCFF"/>
      </a:accent4>
      <a:accent5>
        <a:srgbClr val="A3282D"/>
      </a:accent5>
      <a:accent6>
        <a:srgbClr val="5A5A5A"/>
      </a:accent6>
      <a:hlink>
        <a:srgbClr val="E30613"/>
      </a:hlink>
      <a:folHlink>
        <a:srgbClr val="5A5A5A"/>
      </a:folHlink>
    </a:clrScheme>
    <a:fontScheme name="DD Presentation Template Aug 2017">
      <a:majorFont>
        <a:latin typeface="Chronicle Display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PresentationTemplate_16x9.potx [Read-Only]" id="{916F96B5-34ED-4026-81F2-959EC6E9FD5C}" vid="{A18FA1C4-1C37-45B7-81A8-38F456485FC6}"/>
    </a:ext>
  </a:extLst>
</a:theme>
</file>

<file path=ppt/theme/theme8.xml><?xml version="1.0" encoding="utf-8"?>
<a:theme xmlns:a="http://schemas.openxmlformats.org/drawingml/2006/main" name="Custom Design">
  <a:themeElements>
    <a:clrScheme name="DND">
      <a:dk1>
        <a:srgbClr val="000000"/>
      </a:dk1>
      <a:lt1>
        <a:srgbClr val="FFFFFF"/>
      </a:lt1>
      <a:dk2>
        <a:srgbClr val="1F548A"/>
      </a:dk2>
      <a:lt2>
        <a:srgbClr val="D0DCE8"/>
      </a:lt2>
      <a:accent1>
        <a:srgbClr val="6D90B8"/>
      </a:accent1>
      <a:accent2>
        <a:srgbClr val="629DD1"/>
      </a:accent2>
      <a:accent3>
        <a:srgbClr val="297FD5"/>
      </a:accent3>
      <a:accent4>
        <a:srgbClr val="7F8FA9"/>
      </a:accent4>
      <a:accent5>
        <a:srgbClr val="9DC0E3"/>
      </a:accent5>
      <a:accent6>
        <a:srgbClr val="75D5FF"/>
      </a:accent6>
      <a:hlink>
        <a:srgbClr val="AD7EFF"/>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5F419CB-5C4D-B044-B1F7-9D8334991B80}" vid="{B5ED224B-4C15-6745-8D43-3B9BB97A360B}"/>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SetDescription xmlns="http://schemas.microsoft.com/sharepoint/v3" xsi:nil="true"/>
    <Unit_x0020_Name xmlns="4e4e7067-1b66-4815-83c0-e5717f015141">Chief Professional Conduct and Culture</Unit_x0020_Name>
    <Parent_Org xmlns="4e4e7067-1b66-4815-83c0-e5717f015141">CPCC</Parent_Org>
    <UIC xmlns="4e4e7067-1b66-4815-83c0-e5717f015141">6883</UIC>
    <Function xmlns="4e4e7067-1b66-4815-83c0-e5717f015141" xsi:nil="true"/>
    <_dlc_DocId xmlns="aa8a929f-e17f-40f1-8382-8c4bec3123f6">R34XM6XYDTFE-1902396871-49</_dlc_DocId>
    <_dlc_DocIdPersistId xmlns="aa8a929f-e17f-40f1-8382-8c4bec3123f6" xsi:nil="true"/>
    <_dlc_DocIdUrl xmlns="aa8a929f-e17f-40f1-8382-8c4bec3123f6">
      <Url>https://018gc.sharepoint.com/sites/ORG-1661-007-000/_layouts/15/DocIdRedir.aspx?ID=R34XM6XYDTFE-1902396871-49</Url>
      <Description>R34XM6XYDTFE-1902396871-49</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ND Document" ma:contentTypeID="0x010100010C2ADD635BB5409CEF3A212D7D66C8001A8B4AA1EB9EEC4481D8563369336C17" ma:contentTypeVersion="14" ma:contentTypeDescription="This Content Type applies the default UIC, Unit Name and Parent Org to all documents in the site." ma:contentTypeScope="" ma:versionID="71e2de0384efe514db5bce08534d83cf">
  <xsd:schema xmlns:xsd="http://www.w3.org/2001/XMLSchema" xmlns:xs="http://www.w3.org/2001/XMLSchema" xmlns:p="http://schemas.microsoft.com/office/2006/metadata/properties" xmlns:ns1="http://schemas.microsoft.com/sharepoint/v3" xmlns:ns2="4e4e7067-1b66-4815-83c0-e5717f015141" xmlns:ns3="aa8a929f-e17f-40f1-8382-8c4bec3123f6" xmlns:ns4="1f86be55-5efb-4ba3-a4c9-920e0fb75160" targetNamespace="http://schemas.microsoft.com/office/2006/metadata/properties" ma:root="true" ma:fieldsID="08285cf0514b0705647bf2401d5e5268" ns1:_="" ns2:_="" ns3:_="" ns4:_="">
    <xsd:import namespace="http://schemas.microsoft.com/sharepoint/v3"/>
    <xsd:import namespace="4e4e7067-1b66-4815-83c0-e5717f015141"/>
    <xsd:import namespace="aa8a929f-e17f-40f1-8382-8c4bec3123f6"/>
    <xsd:import namespace="1f86be55-5efb-4ba3-a4c9-920e0fb75160"/>
    <xsd:element name="properties">
      <xsd:complexType>
        <xsd:sequence>
          <xsd:element name="documentManagement">
            <xsd:complexType>
              <xsd:all>
                <xsd:element ref="ns2:UIC"/>
                <xsd:element ref="ns2:Unit_x0020_Name"/>
                <xsd:element ref="ns2:Parent_Org"/>
                <xsd:element ref="ns3:_dlc_DocId" minOccurs="0"/>
                <xsd:element ref="ns3:_dlc_DocIdUrl" minOccurs="0"/>
                <xsd:element ref="ns3:_dlc_DocIdPersistId" minOccurs="0"/>
                <xsd:element ref="ns2:Function" minOccurs="0"/>
                <xsd:element ref="ns1:DocumentSetDescription" minOccurs="0"/>
                <xsd:element ref="ns4:MediaServiceMetadata" minOccurs="0"/>
                <xsd:element ref="ns4:MediaServiceFastMetadata"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5"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4e7067-1b66-4815-83c0-e5717f015141" elementFormDefault="qualified">
    <xsd:import namespace="http://schemas.microsoft.com/office/2006/documentManagement/types"/>
    <xsd:import namespace="http://schemas.microsoft.com/office/infopath/2007/PartnerControls"/>
    <xsd:element name="UIC" ma:index="8" ma:displayName="UIC" ma:default="1661" ma:description="UIC" ma:internalName="UIC" ma:readOnly="false">
      <xsd:simpleType>
        <xsd:restriction base="dms:Text">
          <xsd:maxLength value="4"/>
        </xsd:restriction>
      </xsd:simpleType>
    </xsd:element>
    <xsd:element name="Unit_x0020_Name" ma:index="9" ma:displayName="Unit Name" ma:default="RCAF Barker College" ma:description="Unit Name" ma:internalName="Unit_x0020_Name" ma:readOnly="false">
      <xsd:simpleType>
        <xsd:restriction base="dms:Text">
          <xsd:maxLength value="255"/>
        </xsd:restriction>
      </xsd:simpleType>
    </xsd:element>
    <xsd:element name="Parent_Org" ma:index="10" ma:displayName="Parent_Org" ma:default="RCAF" ma:format="Dropdown" ma:internalName="Parent_Org" ma:readOnly="false">
      <xsd:simpleType>
        <xsd:restriction base="dms:Choice">
          <xsd:enumeration value="O365_Admin"/>
          <xsd:enumeration value="CJOC"/>
          <xsd:enumeration value="ADM(RS)"/>
          <xsd:enumeration value="ADM(IE)"/>
          <xsd:enumeration value="ADM(Fin)"/>
          <xsd:enumeration value="ADM(S&amp;T)"/>
          <xsd:enumeration value="ADM(DIA)"/>
          <xsd:enumeration value="ADM(HR Civ)"/>
          <xsd:enumeration value="ADM(IM)"/>
          <xsd:enumeration value="ADM(Mat)"/>
          <xsd:enumeration value="ADM(PA)"/>
          <xsd:enumeration value="ADM(POL)"/>
          <xsd:enumeration value="CANSOFCOM"/>
          <xsd:enumeration value="CFINTCOM"/>
          <xsd:enumeration value="CMJ"/>
          <xsd:enumeration value="MPC"/>
          <xsd:enumeration value="Corp Sec"/>
          <xsd:enumeration value="CFHA"/>
          <xsd:enumeration value="JAG"/>
          <xsd:enumeration value="RCAF"/>
          <xsd:enumeration value="RCN"/>
          <xsd:enumeration value="SJS"/>
          <xsd:enumeration value="VCDS"/>
          <xsd:enumeration value="CA"/>
          <xsd:enumeration value="Ombudsman"/>
        </xsd:restriction>
      </xsd:simpleType>
    </xsd:element>
    <xsd:element name="Function" ma:index="14" nillable="true" ma:displayName="Function" ma:format="Dropdown" ma:internalName="Function">
      <xsd:simpleType>
        <xsd:restriction base="dms:Choice">
          <xsd:enumeration value="Acquisitions-Procurement"/>
          <xsd:enumeration value="Travel and Events"/>
          <xsd:enumeration value="Environment"/>
          <xsd:enumeration value="Finances"/>
          <xsd:enumeration value="Human Resources"/>
          <xsd:enumeration value="Information Management"/>
          <xsd:enumeration value="Information Technology"/>
          <xsd:enumeration value="Management and Oversight"/>
          <xsd:enumeration value="Materiel"/>
          <xsd:enumeration value="Military Personnel"/>
          <xsd:enumeration value="Occupational Health and Safety"/>
          <xsd:enumeration value="Public Affairs"/>
          <xsd:enumeration value="Real Property"/>
          <xsd:enumeration value="Ready Forces"/>
          <xsd:enumeration value="Operations"/>
          <xsd:enumeration value="Communications"/>
          <xsd:enumeration value="Legal Services"/>
          <xsd:enumeration value="Future Force Design"/>
          <xsd:enumeration value="Defence Team"/>
          <xsd:enumeration value="Sustainable Bases Information Technology System &amp; Infrastructure"/>
          <xsd:enumeration value="Procurement of Capabilities"/>
        </xsd:restriction>
      </xsd:simpleType>
    </xsd:element>
  </xsd:schema>
  <xsd:schema xmlns:xsd="http://www.w3.org/2001/XMLSchema" xmlns:xs="http://www.w3.org/2001/XMLSchema" xmlns:dms="http://schemas.microsoft.com/office/2006/documentManagement/types" xmlns:pc="http://schemas.microsoft.com/office/infopath/2007/PartnerControls" targetNamespace="aa8a929f-e17f-40f1-8382-8c4bec3123f6"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f86be55-5efb-4ba3-a4c9-920e0fb75160"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B53C3E-3B75-4708-9FA4-660709513353}">
  <ds:schemaRefs>
    <ds:schemaRef ds:uri="http://schemas.microsoft.com/sharepoint/v3/contenttype/forms"/>
  </ds:schemaRefs>
</ds:datastoreItem>
</file>

<file path=customXml/itemProps2.xml><?xml version="1.0" encoding="utf-8"?>
<ds:datastoreItem xmlns:ds="http://schemas.openxmlformats.org/officeDocument/2006/customXml" ds:itemID="{332835DA-BD55-4341-B683-2349A33BB3E3}">
  <ds:schemaRefs>
    <ds:schemaRef ds:uri="http://www.w3.org/XML/1998/namespace"/>
    <ds:schemaRef ds:uri="http://purl.org/dc/dcmitype/"/>
    <ds:schemaRef ds:uri="3cde7c8a-8f3a-4361-b551-5da615f20557"/>
    <ds:schemaRef ds:uri="http://schemas.microsoft.com/office/2006/documentManagement/types"/>
    <ds:schemaRef ds:uri="http://purl.org/dc/elements/1.1/"/>
    <ds:schemaRef ds:uri="http://schemas.microsoft.com/sharepoint/v3"/>
    <ds:schemaRef ds:uri="ad3fa685-650d-4079-a70f-c1f908b2cefc"/>
    <ds:schemaRef ds:uri="http://schemas.microsoft.com/office/2006/metadata/properties"/>
    <ds:schemaRef ds:uri="http://purl.org/dc/terms/"/>
    <ds:schemaRef ds:uri="4e4e7067-1b66-4815-83c0-e5717f01514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6DFB2498-5CAA-4132-BE52-9568132A2A1F}">
  <ds:schemaRefs>
    <ds:schemaRef ds:uri="http://schemas.microsoft.com/sharepoint/events"/>
  </ds:schemaRefs>
</ds:datastoreItem>
</file>

<file path=customXml/itemProps4.xml><?xml version="1.0" encoding="utf-8"?>
<ds:datastoreItem xmlns:ds="http://schemas.openxmlformats.org/officeDocument/2006/customXml" ds:itemID="{1F57455E-99B9-4F10-8293-7DA715A1D558}"/>
</file>

<file path=docProps/app.xml><?xml version="1.0" encoding="utf-8"?>
<Properties xmlns="http://schemas.openxmlformats.org/officeDocument/2006/extended-properties" xmlns:vt="http://schemas.openxmlformats.org/officeDocument/2006/docPropsVTypes">
  <Template>office theme</Template>
  <TotalTime>0</TotalTime>
  <Words>2776</Words>
  <Application>Microsoft Office PowerPoint</Application>
  <PresentationFormat>Widescreen</PresentationFormat>
  <Paragraphs>374</Paragraphs>
  <Slides>13</Slides>
  <Notes>11</Notes>
  <HiddenSlides>0</HiddenSlides>
  <MMClips>0</MMClips>
  <ScaleCrop>false</ScaleCrop>
  <HeadingPairs>
    <vt:vector size="8" baseType="variant">
      <vt:variant>
        <vt:lpstr>Fonts Used</vt:lpstr>
      </vt:variant>
      <vt:variant>
        <vt:i4>15</vt:i4>
      </vt:variant>
      <vt:variant>
        <vt:lpstr>Theme</vt:lpstr>
      </vt:variant>
      <vt:variant>
        <vt:i4>9</vt:i4>
      </vt:variant>
      <vt:variant>
        <vt:lpstr>Embedded OLE Servers</vt:lpstr>
      </vt:variant>
      <vt:variant>
        <vt:i4>1</vt:i4>
      </vt:variant>
      <vt:variant>
        <vt:lpstr>Slide Titles</vt:lpstr>
      </vt:variant>
      <vt:variant>
        <vt:i4>13</vt:i4>
      </vt:variant>
    </vt:vector>
  </HeadingPairs>
  <TitlesOfParts>
    <vt:vector size="38" baseType="lpstr">
      <vt:lpstr>Aptos</vt:lpstr>
      <vt:lpstr>Arial</vt:lpstr>
      <vt:lpstr>Arial Narrow</vt:lpstr>
      <vt:lpstr>Calibri</vt:lpstr>
      <vt:lpstr>Calibri Light</vt:lpstr>
      <vt:lpstr>Georgia</vt:lpstr>
      <vt:lpstr>Lato</vt:lpstr>
      <vt:lpstr>Lato Light</vt:lpstr>
      <vt:lpstr>Nexa Black</vt:lpstr>
      <vt:lpstr>Open Sans</vt:lpstr>
      <vt:lpstr>Open Sans Light</vt:lpstr>
      <vt:lpstr>Poppins</vt:lpstr>
      <vt:lpstr>Segoe UI</vt:lpstr>
      <vt:lpstr>Times New Roman</vt:lpstr>
      <vt:lpstr>Wingdings</vt:lpstr>
      <vt:lpstr>office theme</vt:lpstr>
      <vt:lpstr>White</vt:lpstr>
      <vt:lpstr>White</vt:lpstr>
      <vt:lpstr>White</vt:lpstr>
      <vt:lpstr>White</vt:lpstr>
      <vt:lpstr>Custom Design</vt:lpstr>
      <vt:lpstr>1_DD Template Jan 2018 16x9</vt:lpstr>
      <vt:lpstr>Custom Design</vt:lpstr>
      <vt:lpstr>Custom Design</vt:lpstr>
      <vt:lpstr>think-cell Slide</vt:lpstr>
      <vt:lpstr> Chief Professional Conduct and Culture       RUCTop 11 Sep 2024    </vt:lpstr>
      <vt:lpstr>PowerPoint Presentation</vt:lpstr>
      <vt:lpstr>PowerPoint Presentation</vt:lpstr>
      <vt:lpstr>PowerPoint Presentation</vt:lpstr>
      <vt:lpstr>Culture Measurement Themes &amp; MeTRICs</vt:lpstr>
      <vt:lpstr>PowerPoint Presentation</vt:lpstr>
      <vt:lpstr>PowerPoint Presentation</vt:lpstr>
      <vt:lpstr>PowerPoint Presentation</vt:lpstr>
      <vt:lpstr>PowerPoint Presentation</vt:lpstr>
      <vt:lpstr>PowerPoint Presentation</vt:lpstr>
      <vt:lpstr>PowerPoint Presentation</vt:lpstr>
      <vt:lpstr>Questions?</vt:lpstr>
      <vt:lpstr>Training and education Link – added by RUCTOP CD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Chief – Professional conduct and culture    </dc:title>
  <dc:creator/>
  <cp:lastModifiedBy>MacLean Capt CD@RCAF Barker College@Defence365</cp:lastModifiedBy>
  <cp:revision>4</cp:revision>
  <cp:lastPrinted>2024-09-11T11:30:21Z</cp:lastPrinted>
  <dcterms:created xsi:type="dcterms:W3CDTF">2023-11-28T18:15:00Z</dcterms:created>
  <dcterms:modified xsi:type="dcterms:W3CDTF">2024-09-11T16:53:33Z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0x010100010C2ADD635BB5409CEF3A212D7D66C8001A8B4AA1EB9EEC4481D8563369336C17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_dlc_DocIdItemGuid">
    <vt:lpwstr>7d6971cc-96cf-45a9-a13e-ef919ffd8da6</vt:lpwstr>
  </property>
  <property fmtid="{D5CDD505-2E9C-101B-9397-08002B2CF9AE}" pid="7" name="MediaServiceImageTags">
    <vt:lpwstr/>
  </property>
  <property fmtid="{D5CDD505-2E9C-101B-9397-08002B2CF9AE}" pid="8" name="MSIP_Label_3e33c1f9-43dd-4e5b-bd09-632e008e075a_Enabled">
    <vt:lpwstr>true</vt:lpwstr>
  </property>
  <property fmtid="{D5CDD505-2E9C-101B-9397-08002B2CF9AE}" pid="9" name="MSIP_Label_3e33c1f9-43dd-4e5b-bd09-632e008e075a_SetDate">
    <vt:lpwstr>2024-08-08T11:58:05Z</vt:lpwstr>
  </property>
  <property fmtid="{D5CDD505-2E9C-101B-9397-08002B2CF9AE}" pid="10" name="MSIP_Label_3e33c1f9-43dd-4e5b-bd09-632e008e075a_Method">
    <vt:lpwstr>Standard</vt:lpwstr>
  </property>
  <property fmtid="{D5CDD505-2E9C-101B-9397-08002B2CF9AE}" pid="11" name="MSIP_Label_3e33c1f9-43dd-4e5b-bd09-632e008e075a_Name">
    <vt:lpwstr>UNCLASSIFIED INTERNAL</vt:lpwstr>
  </property>
  <property fmtid="{D5CDD505-2E9C-101B-9397-08002B2CF9AE}" pid="12" name="MSIP_Label_3e33c1f9-43dd-4e5b-bd09-632e008e075a_SiteId">
    <vt:lpwstr>325b4494-1587-40d5-bb31-8b660b7f1038</vt:lpwstr>
  </property>
  <property fmtid="{D5CDD505-2E9C-101B-9397-08002B2CF9AE}" pid="13" name="MSIP_Label_3e33c1f9-43dd-4e5b-bd09-632e008e075a_ActionId">
    <vt:lpwstr>90d27ced-7e67-4806-96f1-322e2b406588</vt:lpwstr>
  </property>
  <property fmtid="{D5CDD505-2E9C-101B-9397-08002B2CF9AE}" pid="14" name="MSIP_Label_3e33c1f9-43dd-4e5b-bd09-632e008e075a_ContentBits">
    <vt:lpwstr>0</vt:lpwstr>
  </property>
</Properties>
</file>